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3" r:id="rId4"/>
    <p:sldId id="261" r:id="rId5"/>
    <p:sldId id="259" r:id="rId6"/>
    <p:sldId id="265" r:id="rId7"/>
    <p:sldId id="266" r:id="rId8"/>
    <p:sldId id="264" r:id="rId9"/>
    <p:sldId id="262" r:id="rId10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01" autoAdjust="0"/>
  </p:normalViewPr>
  <p:slideViewPr>
    <p:cSldViewPr snapToGrid="0" showGuides="1">
      <p:cViewPr varScale="1">
        <p:scale>
          <a:sx n="45" d="100"/>
          <a:sy n="45" d="100"/>
        </p:scale>
        <p:origin x="54" y="120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9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83908442-A5D4-48A8-8930-9B32232153BE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5"/>
            <a:ext cx="2971800" cy="49909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430AB46B-7136-42EB-B9F3-CF591093AC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704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Реалии современного рынка труда диктуют системе среднего профессионального образования требования к уровню подготовки выпускников - сформированности профессиональных компетенций, освоению вида профессиональной деятельности в соответствии требованиями международных стандартов, особенно выделяя готовность к самостоятельной профессиональной деятельности.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Привлечение независимых экспертов и выполнение заданий в режиме реального времени позволяет сделать систему оценки сформированности компетенций более объективной, а переформатирование порядка итоговой аттестации неизбежно приведет к качественным изменениям каждого элемента образовательного процесса.</a:t>
            </a:r>
          </a:p>
          <a:p>
            <a:endParaRPr lang="ru-RU" altLang="ru-RU" dirty="0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6442" indent="-28709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8372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7721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7070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6419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5767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5116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4465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617F4-D947-4E6E-9FFC-B8D40C2281C6}" type="slidenum">
              <a:rPr lang="id-ID" altLang="ru-RU">
                <a:latin typeface="Calibri" panose="020F0502020204030204" pitchFamily="34" charset="0"/>
                <a:ea typeface="MS PGothic" panose="020B0600070205080204" pitchFamily="34" charset="-128"/>
              </a:rPr>
              <a:pPr/>
              <a:t>1</a:t>
            </a:fld>
            <a:endParaRPr lang="id-ID" altLang="ru-RU"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2171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Итак,</a:t>
            </a:r>
            <a:r>
              <a:rPr lang="ru-RU" baseline="0" dirty="0" smtClean="0"/>
              <a:t> в январе 2017 Тюменская область, как и другие пилотные регионы РФ, вступила в проект в рамках мероприятий по реализации Регионального стандарта кадрового обеспечения промышленного роста – Апробация демонстрационного экзамена.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72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Демонстрационный экзамен,</a:t>
            </a:r>
            <a:r>
              <a:rPr lang="ru-RU" baseline="0" dirty="0" smtClean="0"/>
              <a:t> как форма аттестации  может стать рычагом такой переформатизации .</a:t>
            </a:r>
          </a:p>
          <a:p>
            <a:endParaRPr lang="ru-RU" baseline="0" dirty="0" smtClean="0"/>
          </a:p>
          <a:p>
            <a:r>
              <a:rPr lang="ru-RU" dirty="0" smtClean="0"/>
              <a:t>Уважаемые коллеги, прежде всего необходимо развести 2 понятия</a:t>
            </a:r>
            <a:r>
              <a:rPr lang="ru-RU" baseline="0" dirty="0" smtClean="0"/>
              <a:t> ДЭ, т. к еще есть недопонимание и путаница, наверняка в аудитории присутствуют представители регионов или организаций в которых проводятся ДЭ, но не в рамках пилотной апробации</a:t>
            </a:r>
          </a:p>
          <a:p>
            <a:endParaRPr lang="ru-RU" baseline="0" dirty="0" smtClean="0"/>
          </a:p>
          <a:p>
            <a:pPr marL="228600" indent="-228600">
              <a:buAutoNum type="arabicPeriod"/>
            </a:pPr>
            <a:r>
              <a:rPr lang="ru-RU" baseline="0" dirty="0" smtClean="0"/>
              <a:t>Только для ПОО, которые принимают участие в пилотной апробации, умения и навыки проверяются на соответствие международных стандартов, соответственно используются задания НЧ предыдущего года., процедура регулируется Методикой проведения ДЭ, утвержденной Союзом Молодые профессионалы</a:t>
            </a:r>
          </a:p>
          <a:p>
            <a:pPr marL="228600" indent="-228600">
              <a:buAutoNum type="arabicPeriod"/>
            </a:pPr>
            <a:endParaRPr lang="ru-RU" baseline="0" dirty="0" smtClean="0"/>
          </a:p>
          <a:p>
            <a:pPr marL="228600" indent="-228600">
              <a:buAutoNum type="arabicPeriod"/>
            </a:pPr>
            <a:r>
              <a:rPr lang="ru-RU" baseline="0" dirty="0" smtClean="0"/>
              <a:t>Для всех – на том уровне, который каждая ПОО может себе позволить в части сложности задания и наличия МТБ и регулируется весь процесс ДЭ локальными актами, задание составляется самой ПОО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67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 названного перечня компетенций стартовали в апробации Сварочные технологии  в рамках ГИА по профессии 15.01.05 Сварщик (электросварочные и газосварочные работы).</a:t>
            </a:r>
          </a:p>
          <a:p>
            <a:r>
              <a:rPr lang="ru-RU" dirty="0" smtClean="0"/>
              <a:t>(23-26 января) на базе СЦК  «ТТСИиГХ».  Для того , чтобы мероприятие состоялось, необходимо было соблюсти все требования ,</a:t>
            </a:r>
            <a:r>
              <a:rPr lang="ru-RU" baseline="0" dirty="0" smtClean="0"/>
              <a:t> предусмотренные </a:t>
            </a:r>
            <a:r>
              <a:rPr lang="ru-RU" dirty="0" smtClean="0"/>
              <a:t>методикой проведения демонстрационного экзамена: (не называть – представлены на слайде)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2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dirty="0" smtClean="0"/>
              <a:t>Тюменская область в ступила в проект</a:t>
            </a:r>
            <a:r>
              <a:rPr lang="ru-RU" baseline="0" dirty="0" smtClean="0"/>
              <a:t> по 8 компетенциям, участниками демоэкзамена станут 164 студента  из 7 ПОО,  для оценки результатов ДЭ  подготовлено более 100 экспертов (мастеров, преподавателей, представителей производственной сферы – количество?).</a:t>
            </a:r>
          </a:p>
          <a:p>
            <a:pPr algn="l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636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6442" indent="-28709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8372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7721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7070" indent="-229674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6419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5767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5116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4465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617F4-D947-4E6E-9FFC-B8D40C2281C6}" type="slidenum">
              <a:rPr lang="id-ID" altLang="ru-RU">
                <a:latin typeface="Calibri" panose="020F0502020204030204" pitchFamily="34" charset="0"/>
                <a:ea typeface="MS PGothic" panose="020B0600070205080204" pitchFamily="34" charset="-128"/>
              </a:rPr>
              <a:pPr/>
              <a:t>9</a:t>
            </a:fld>
            <a:endParaRPr lang="id-ID" altLang="ru-RU"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7514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65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20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594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 userDrawn="1"/>
        </p:nvSpPr>
        <p:spPr>
          <a:xfrm>
            <a:off x="11453285" y="244476"/>
            <a:ext cx="461433" cy="346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3" name="Rectangle 7"/>
          <p:cNvSpPr/>
          <p:nvPr userDrawn="1"/>
        </p:nvSpPr>
        <p:spPr>
          <a:xfrm>
            <a:off x="11453285" y="544514"/>
            <a:ext cx="461433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1508312" y="265113"/>
            <a:ext cx="35137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3D4BDCA9-F4BE-4BEB-99BC-D37DAF4043EF}" type="slidenum">
              <a:rPr lang="id-ID" altLang="ru-RU" sz="1100" b="1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ctr" eaLnBrk="1" hangingPunct="1"/>
              <a:t>‹#›</a:t>
            </a:fld>
            <a:endParaRPr lang="id-ID" altLang="ru-RU" sz="110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8587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31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85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51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71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7329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36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606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50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A7ED7-61C7-4AB6-B4CF-3EF499117A4A}" type="datetimeFigureOut">
              <a:rPr lang="ru-RU" smtClean="0"/>
              <a:t>28.08.2017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61259-5F68-4560-A7C0-C21523775A6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93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&#1087;&#1086;&#1088;&#1103;&#1076;&#1086;&#1082;%20&#1086;&#1090;&#1073;&#1086;&#1088;&#1072;%20&#1062;&#1055;&#1044;&#1069;.pdf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skills.ru/chempionaty/demonstracionnyy-yekzamen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"/>
          <p:cNvGrpSpPr>
            <a:grpSpLocks/>
          </p:cNvGrpSpPr>
          <p:nvPr/>
        </p:nvGrpSpPr>
        <p:grpSpPr bwMode="auto">
          <a:xfrm>
            <a:off x="1242309" y="1386858"/>
            <a:ext cx="4192588" cy="4573587"/>
            <a:chOff x="-1768237" y="1472813"/>
            <a:chExt cx="4192587" cy="4573587"/>
          </a:xfrm>
        </p:grpSpPr>
        <p:sp>
          <p:nvSpPr>
            <p:cNvPr id="60" name="Freeform 206"/>
            <p:cNvSpPr>
              <a:spLocks/>
            </p:cNvSpPr>
            <p:nvPr/>
          </p:nvSpPr>
          <p:spPr bwMode="auto">
            <a:xfrm>
              <a:off x="-1768237" y="1493450"/>
              <a:ext cx="4192587" cy="4552950"/>
            </a:xfrm>
            <a:custGeom>
              <a:avLst/>
              <a:gdLst>
                <a:gd name="T0" fmla="*/ 2147483647 w 4988"/>
                <a:gd name="T1" fmla="*/ 2147483647 h 5416"/>
                <a:gd name="T2" fmla="*/ 2147483647 w 4988"/>
                <a:gd name="T3" fmla="*/ 2147483647 h 5416"/>
                <a:gd name="T4" fmla="*/ 2147483647 w 4988"/>
                <a:gd name="T5" fmla="*/ 2147483647 h 5416"/>
                <a:gd name="T6" fmla="*/ 2147483647 w 4988"/>
                <a:gd name="T7" fmla="*/ 2147483647 h 5416"/>
                <a:gd name="T8" fmla="*/ 2147483647 w 4988"/>
                <a:gd name="T9" fmla="*/ 2147483647 h 5416"/>
                <a:gd name="T10" fmla="*/ 2147483647 w 4988"/>
                <a:gd name="T11" fmla="*/ 2147483647 h 5416"/>
                <a:gd name="T12" fmla="*/ 2147483647 w 4988"/>
                <a:gd name="T13" fmla="*/ 2147483647 h 5416"/>
                <a:gd name="T14" fmla="*/ 2147483647 w 4988"/>
                <a:gd name="T15" fmla="*/ 2147483647 h 5416"/>
                <a:gd name="T16" fmla="*/ 2147483647 w 4988"/>
                <a:gd name="T17" fmla="*/ 2147483647 h 5416"/>
                <a:gd name="T18" fmla="*/ 2147483647 w 4988"/>
                <a:gd name="T19" fmla="*/ 2147483647 h 5416"/>
                <a:gd name="T20" fmla="*/ 2147483647 w 4988"/>
                <a:gd name="T21" fmla="*/ 2147483647 h 5416"/>
                <a:gd name="T22" fmla="*/ 2147483647 w 4988"/>
                <a:gd name="T23" fmla="*/ 2147483647 h 5416"/>
                <a:gd name="T24" fmla="*/ 2147483647 w 4988"/>
                <a:gd name="T25" fmla="*/ 2147483647 h 5416"/>
                <a:gd name="T26" fmla="*/ 2147483647 w 4988"/>
                <a:gd name="T27" fmla="*/ 2147483647 h 5416"/>
                <a:gd name="T28" fmla="*/ 2147483647 w 4988"/>
                <a:gd name="T29" fmla="*/ 2147483647 h 5416"/>
                <a:gd name="T30" fmla="*/ 2147483647 w 4988"/>
                <a:gd name="T31" fmla="*/ 2147483647 h 5416"/>
                <a:gd name="T32" fmla="*/ 2147483647 w 4988"/>
                <a:gd name="T33" fmla="*/ 2147483647 h 5416"/>
                <a:gd name="T34" fmla="*/ 2147483647 w 4988"/>
                <a:gd name="T35" fmla="*/ 2147483647 h 5416"/>
                <a:gd name="T36" fmla="*/ 2147483647 w 4988"/>
                <a:gd name="T37" fmla="*/ 2147483647 h 5416"/>
                <a:gd name="T38" fmla="*/ 2147483647 w 4988"/>
                <a:gd name="T39" fmla="*/ 2147483647 h 5416"/>
                <a:gd name="T40" fmla="*/ 2147483647 w 4988"/>
                <a:gd name="T41" fmla="*/ 2147483647 h 5416"/>
                <a:gd name="T42" fmla="*/ 2147483647 w 4988"/>
                <a:gd name="T43" fmla="*/ 2147483647 h 5416"/>
                <a:gd name="T44" fmla="*/ 2147483647 w 4988"/>
                <a:gd name="T45" fmla="*/ 2147483647 h 5416"/>
                <a:gd name="T46" fmla="*/ 2147483647 w 4988"/>
                <a:gd name="T47" fmla="*/ 2147483647 h 5416"/>
                <a:gd name="T48" fmla="*/ 2147483647 w 4988"/>
                <a:gd name="T49" fmla="*/ 2147483647 h 5416"/>
                <a:gd name="T50" fmla="*/ 2147483647 w 4988"/>
                <a:gd name="T51" fmla="*/ 2147483647 h 5416"/>
                <a:gd name="T52" fmla="*/ 2147483647 w 4988"/>
                <a:gd name="T53" fmla="*/ 2147483647 h 5416"/>
                <a:gd name="T54" fmla="*/ 2147483647 w 4988"/>
                <a:gd name="T55" fmla="*/ 2147483647 h 5416"/>
                <a:gd name="T56" fmla="*/ 2147483647 w 4988"/>
                <a:gd name="T57" fmla="*/ 2147483647 h 5416"/>
                <a:gd name="T58" fmla="*/ 2147483647 w 4988"/>
                <a:gd name="T59" fmla="*/ 2147483647 h 5416"/>
                <a:gd name="T60" fmla="*/ 2147483647 w 4988"/>
                <a:gd name="T61" fmla="*/ 2147483647 h 5416"/>
                <a:gd name="T62" fmla="*/ 2147483647 w 4988"/>
                <a:gd name="T63" fmla="*/ 2147483647 h 5416"/>
                <a:gd name="T64" fmla="*/ 2147483647 w 4988"/>
                <a:gd name="T65" fmla="*/ 2147483647 h 5416"/>
                <a:gd name="T66" fmla="*/ 2147483647 w 4988"/>
                <a:gd name="T67" fmla="*/ 2147483647 h 5416"/>
                <a:gd name="T68" fmla="*/ 2147483647 w 4988"/>
                <a:gd name="T69" fmla="*/ 2147483647 h 5416"/>
                <a:gd name="T70" fmla="*/ 2147483647 w 4988"/>
                <a:gd name="T71" fmla="*/ 2147483647 h 5416"/>
                <a:gd name="T72" fmla="*/ 2147483647 w 4988"/>
                <a:gd name="T73" fmla="*/ 2147483647 h 5416"/>
                <a:gd name="T74" fmla="*/ 2147483647 w 4988"/>
                <a:gd name="T75" fmla="*/ 2147483647 h 5416"/>
                <a:gd name="T76" fmla="*/ 2147483647 w 4988"/>
                <a:gd name="T77" fmla="*/ 2147483647 h 5416"/>
                <a:gd name="T78" fmla="*/ 2147483647 w 4988"/>
                <a:gd name="T79" fmla="*/ 2147483647 h 5416"/>
                <a:gd name="T80" fmla="*/ 2147483647 w 4988"/>
                <a:gd name="T81" fmla="*/ 2147483647 h 5416"/>
                <a:gd name="T82" fmla="*/ 2147483647 w 4988"/>
                <a:gd name="T83" fmla="*/ 2147483647 h 5416"/>
                <a:gd name="T84" fmla="*/ 2147483647 w 4988"/>
                <a:gd name="T85" fmla="*/ 2147483647 h 5416"/>
                <a:gd name="T86" fmla="*/ 2147483647 w 4988"/>
                <a:gd name="T87" fmla="*/ 2147483647 h 5416"/>
                <a:gd name="T88" fmla="*/ 2147483647 w 4988"/>
                <a:gd name="T89" fmla="*/ 2147483647 h 5416"/>
                <a:gd name="T90" fmla="*/ 2147483647 w 4988"/>
                <a:gd name="T91" fmla="*/ 2147483647 h 5416"/>
                <a:gd name="T92" fmla="*/ 2147483647 w 4988"/>
                <a:gd name="T93" fmla="*/ 2147483647 h 5416"/>
                <a:gd name="T94" fmla="*/ 2147483647 w 4988"/>
                <a:gd name="T95" fmla="*/ 2147483647 h 5416"/>
                <a:gd name="T96" fmla="*/ 2147483647 w 4988"/>
                <a:gd name="T97" fmla="*/ 2147483647 h 5416"/>
                <a:gd name="T98" fmla="*/ 2147483647 w 4988"/>
                <a:gd name="T99" fmla="*/ 2147483647 h 5416"/>
                <a:gd name="T100" fmla="*/ 2147483647 w 4988"/>
                <a:gd name="T101" fmla="*/ 2147483647 h 5416"/>
                <a:gd name="T102" fmla="*/ 2147483647 w 4988"/>
                <a:gd name="T103" fmla="*/ 2147483647 h 5416"/>
                <a:gd name="T104" fmla="*/ 2147483647 w 4988"/>
                <a:gd name="T105" fmla="*/ 2147483647 h 5416"/>
                <a:gd name="T106" fmla="*/ 2147483647 w 4988"/>
                <a:gd name="T107" fmla="*/ 2147483647 h 5416"/>
                <a:gd name="T108" fmla="*/ 2147483647 w 4988"/>
                <a:gd name="T109" fmla="*/ 2147483647 h 5416"/>
                <a:gd name="T110" fmla="*/ 2147483647 w 4988"/>
                <a:gd name="T111" fmla="*/ 2147483647 h 5416"/>
                <a:gd name="T112" fmla="*/ 2147483647 w 4988"/>
                <a:gd name="T113" fmla="*/ 2147483647 h 5416"/>
                <a:gd name="T114" fmla="*/ 2147483647 w 4988"/>
                <a:gd name="T115" fmla="*/ 2147483647 h 5416"/>
                <a:gd name="T116" fmla="*/ 2147483647 w 4988"/>
                <a:gd name="T117" fmla="*/ 2147483647 h 5416"/>
                <a:gd name="T118" fmla="*/ 2147483647 w 4988"/>
                <a:gd name="T119" fmla="*/ 2147483647 h 5416"/>
                <a:gd name="T120" fmla="*/ 2147483647 w 4988"/>
                <a:gd name="T121" fmla="*/ 2147483647 h 5416"/>
                <a:gd name="T122" fmla="*/ 2147483647 w 4988"/>
                <a:gd name="T123" fmla="*/ 2147483647 h 5416"/>
                <a:gd name="T124" fmla="*/ 2147483647 w 4988"/>
                <a:gd name="T125" fmla="*/ 2147483647 h 54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988" h="5416">
                  <a:moveTo>
                    <a:pt x="2211" y="0"/>
                  </a:moveTo>
                  <a:lnTo>
                    <a:pt x="2236" y="5"/>
                  </a:lnTo>
                  <a:lnTo>
                    <a:pt x="2257" y="19"/>
                  </a:lnTo>
                  <a:lnTo>
                    <a:pt x="2277" y="35"/>
                  </a:lnTo>
                  <a:lnTo>
                    <a:pt x="2305" y="48"/>
                  </a:lnTo>
                  <a:lnTo>
                    <a:pt x="2335" y="60"/>
                  </a:lnTo>
                  <a:lnTo>
                    <a:pt x="2367" y="68"/>
                  </a:lnTo>
                  <a:lnTo>
                    <a:pt x="2397" y="71"/>
                  </a:lnTo>
                  <a:lnTo>
                    <a:pt x="2792" y="86"/>
                  </a:lnTo>
                  <a:lnTo>
                    <a:pt x="2823" y="89"/>
                  </a:lnTo>
                  <a:lnTo>
                    <a:pt x="2857" y="96"/>
                  </a:lnTo>
                  <a:lnTo>
                    <a:pt x="2894" y="106"/>
                  </a:lnTo>
                  <a:lnTo>
                    <a:pt x="2926" y="119"/>
                  </a:lnTo>
                  <a:lnTo>
                    <a:pt x="2954" y="132"/>
                  </a:lnTo>
                  <a:lnTo>
                    <a:pt x="3249" y="300"/>
                  </a:lnTo>
                  <a:lnTo>
                    <a:pt x="3277" y="312"/>
                  </a:lnTo>
                  <a:lnTo>
                    <a:pt x="3309" y="318"/>
                  </a:lnTo>
                  <a:lnTo>
                    <a:pt x="3342" y="320"/>
                  </a:lnTo>
                  <a:lnTo>
                    <a:pt x="3375" y="315"/>
                  </a:lnTo>
                  <a:lnTo>
                    <a:pt x="3403" y="307"/>
                  </a:lnTo>
                  <a:lnTo>
                    <a:pt x="3489" y="267"/>
                  </a:lnTo>
                  <a:lnTo>
                    <a:pt x="3517" y="259"/>
                  </a:lnTo>
                  <a:lnTo>
                    <a:pt x="3545" y="259"/>
                  </a:lnTo>
                  <a:lnTo>
                    <a:pt x="3572" y="265"/>
                  </a:lnTo>
                  <a:lnTo>
                    <a:pt x="3599" y="280"/>
                  </a:lnTo>
                  <a:lnTo>
                    <a:pt x="3619" y="300"/>
                  </a:lnTo>
                  <a:lnTo>
                    <a:pt x="3689" y="396"/>
                  </a:lnTo>
                  <a:lnTo>
                    <a:pt x="3709" y="417"/>
                  </a:lnTo>
                  <a:lnTo>
                    <a:pt x="3735" y="432"/>
                  </a:lnTo>
                  <a:lnTo>
                    <a:pt x="3765" y="442"/>
                  </a:lnTo>
                  <a:lnTo>
                    <a:pt x="3794" y="443"/>
                  </a:lnTo>
                  <a:lnTo>
                    <a:pt x="3824" y="438"/>
                  </a:lnTo>
                  <a:lnTo>
                    <a:pt x="4926" y="66"/>
                  </a:lnTo>
                  <a:lnTo>
                    <a:pt x="4945" y="61"/>
                  </a:lnTo>
                  <a:lnTo>
                    <a:pt x="4963" y="63"/>
                  </a:lnTo>
                  <a:lnTo>
                    <a:pt x="4976" y="71"/>
                  </a:lnTo>
                  <a:lnTo>
                    <a:pt x="4985" y="83"/>
                  </a:lnTo>
                  <a:lnTo>
                    <a:pt x="4988" y="101"/>
                  </a:lnTo>
                  <a:lnTo>
                    <a:pt x="4985" y="122"/>
                  </a:lnTo>
                  <a:lnTo>
                    <a:pt x="4822" y="743"/>
                  </a:lnTo>
                  <a:lnTo>
                    <a:pt x="4810" y="771"/>
                  </a:lnTo>
                  <a:lnTo>
                    <a:pt x="4794" y="800"/>
                  </a:lnTo>
                  <a:lnTo>
                    <a:pt x="4773" y="828"/>
                  </a:lnTo>
                  <a:lnTo>
                    <a:pt x="4750" y="851"/>
                  </a:lnTo>
                  <a:lnTo>
                    <a:pt x="4723" y="870"/>
                  </a:lnTo>
                  <a:lnTo>
                    <a:pt x="4296" y="1110"/>
                  </a:lnTo>
                  <a:lnTo>
                    <a:pt x="4270" y="1128"/>
                  </a:lnTo>
                  <a:lnTo>
                    <a:pt x="4245" y="1151"/>
                  </a:lnTo>
                  <a:lnTo>
                    <a:pt x="4224" y="1179"/>
                  </a:lnTo>
                  <a:lnTo>
                    <a:pt x="4207" y="1207"/>
                  </a:lnTo>
                  <a:lnTo>
                    <a:pt x="4196" y="1237"/>
                  </a:lnTo>
                  <a:lnTo>
                    <a:pt x="4169" y="1326"/>
                  </a:lnTo>
                  <a:lnTo>
                    <a:pt x="4158" y="1354"/>
                  </a:lnTo>
                  <a:lnTo>
                    <a:pt x="4140" y="1383"/>
                  </a:lnTo>
                  <a:lnTo>
                    <a:pt x="4118" y="1409"/>
                  </a:lnTo>
                  <a:lnTo>
                    <a:pt x="4094" y="1433"/>
                  </a:lnTo>
                  <a:lnTo>
                    <a:pt x="4067" y="1449"/>
                  </a:lnTo>
                  <a:lnTo>
                    <a:pt x="3872" y="1549"/>
                  </a:lnTo>
                  <a:lnTo>
                    <a:pt x="3844" y="1561"/>
                  </a:lnTo>
                  <a:lnTo>
                    <a:pt x="3813" y="1568"/>
                  </a:lnTo>
                  <a:lnTo>
                    <a:pt x="3780" y="1571"/>
                  </a:lnTo>
                  <a:lnTo>
                    <a:pt x="3747" y="1571"/>
                  </a:lnTo>
                  <a:lnTo>
                    <a:pt x="3720" y="1564"/>
                  </a:lnTo>
                  <a:lnTo>
                    <a:pt x="3693" y="1559"/>
                  </a:lnTo>
                  <a:lnTo>
                    <a:pt x="3663" y="1561"/>
                  </a:lnTo>
                  <a:lnTo>
                    <a:pt x="3632" y="1568"/>
                  </a:lnTo>
                  <a:lnTo>
                    <a:pt x="3602" y="1577"/>
                  </a:lnTo>
                  <a:lnTo>
                    <a:pt x="3577" y="1594"/>
                  </a:lnTo>
                  <a:lnTo>
                    <a:pt x="3336" y="1781"/>
                  </a:lnTo>
                  <a:lnTo>
                    <a:pt x="3318" y="1791"/>
                  </a:lnTo>
                  <a:lnTo>
                    <a:pt x="3298" y="1796"/>
                  </a:lnTo>
                  <a:lnTo>
                    <a:pt x="3278" y="1795"/>
                  </a:lnTo>
                  <a:lnTo>
                    <a:pt x="3262" y="1786"/>
                  </a:lnTo>
                  <a:lnTo>
                    <a:pt x="3247" y="1773"/>
                  </a:lnTo>
                  <a:lnTo>
                    <a:pt x="3237" y="1754"/>
                  </a:lnTo>
                  <a:lnTo>
                    <a:pt x="3163" y="1559"/>
                  </a:lnTo>
                  <a:lnTo>
                    <a:pt x="3148" y="1533"/>
                  </a:lnTo>
                  <a:lnTo>
                    <a:pt x="3127" y="1510"/>
                  </a:lnTo>
                  <a:lnTo>
                    <a:pt x="3102" y="1492"/>
                  </a:lnTo>
                  <a:lnTo>
                    <a:pt x="3073" y="1479"/>
                  </a:lnTo>
                  <a:lnTo>
                    <a:pt x="3045" y="1474"/>
                  </a:lnTo>
                  <a:lnTo>
                    <a:pt x="2894" y="1465"/>
                  </a:lnTo>
                  <a:lnTo>
                    <a:pt x="2867" y="1469"/>
                  </a:lnTo>
                  <a:lnTo>
                    <a:pt x="2844" y="1480"/>
                  </a:lnTo>
                  <a:lnTo>
                    <a:pt x="2828" y="1498"/>
                  </a:lnTo>
                  <a:lnTo>
                    <a:pt x="2818" y="1521"/>
                  </a:lnTo>
                  <a:lnTo>
                    <a:pt x="2816" y="1549"/>
                  </a:lnTo>
                  <a:lnTo>
                    <a:pt x="2880" y="2157"/>
                  </a:lnTo>
                  <a:lnTo>
                    <a:pt x="2887" y="2186"/>
                  </a:lnTo>
                  <a:lnTo>
                    <a:pt x="2900" y="2218"/>
                  </a:lnTo>
                  <a:lnTo>
                    <a:pt x="2917" y="2249"/>
                  </a:lnTo>
                  <a:lnTo>
                    <a:pt x="2938" y="2275"/>
                  </a:lnTo>
                  <a:lnTo>
                    <a:pt x="2959" y="2297"/>
                  </a:lnTo>
                  <a:lnTo>
                    <a:pt x="3212" y="2488"/>
                  </a:lnTo>
                  <a:lnTo>
                    <a:pt x="3232" y="2509"/>
                  </a:lnTo>
                  <a:lnTo>
                    <a:pt x="3249" y="2535"/>
                  </a:lnTo>
                  <a:lnTo>
                    <a:pt x="3260" y="2565"/>
                  </a:lnTo>
                  <a:lnTo>
                    <a:pt x="3263" y="2596"/>
                  </a:lnTo>
                  <a:lnTo>
                    <a:pt x="3260" y="2626"/>
                  </a:lnTo>
                  <a:lnTo>
                    <a:pt x="3234" y="2738"/>
                  </a:lnTo>
                  <a:lnTo>
                    <a:pt x="3232" y="2766"/>
                  </a:lnTo>
                  <a:lnTo>
                    <a:pt x="3239" y="2791"/>
                  </a:lnTo>
                  <a:lnTo>
                    <a:pt x="3252" y="2812"/>
                  </a:lnTo>
                  <a:lnTo>
                    <a:pt x="3273" y="2828"/>
                  </a:lnTo>
                  <a:lnTo>
                    <a:pt x="3300" y="2837"/>
                  </a:lnTo>
                  <a:lnTo>
                    <a:pt x="3370" y="2848"/>
                  </a:lnTo>
                  <a:lnTo>
                    <a:pt x="3393" y="2848"/>
                  </a:lnTo>
                  <a:lnTo>
                    <a:pt x="3411" y="2843"/>
                  </a:lnTo>
                  <a:lnTo>
                    <a:pt x="3426" y="2832"/>
                  </a:lnTo>
                  <a:lnTo>
                    <a:pt x="3436" y="2817"/>
                  </a:lnTo>
                  <a:lnTo>
                    <a:pt x="3441" y="2797"/>
                  </a:lnTo>
                  <a:lnTo>
                    <a:pt x="3441" y="2776"/>
                  </a:lnTo>
                  <a:lnTo>
                    <a:pt x="3436" y="2749"/>
                  </a:lnTo>
                  <a:lnTo>
                    <a:pt x="3434" y="2720"/>
                  </a:lnTo>
                  <a:lnTo>
                    <a:pt x="3438" y="2692"/>
                  </a:lnTo>
                  <a:lnTo>
                    <a:pt x="3446" y="2664"/>
                  </a:lnTo>
                  <a:lnTo>
                    <a:pt x="3459" y="2641"/>
                  </a:lnTo>
                  <a:lnTo>
                    <a:pt x="3477" y="2624"/>
                  </a:lnTo>
                  <a:lnTo>
                    <a:pt x="3499" y="2614"/>
                  </a:lnTo>
                  <a:lnTo>
                    <a:pt x="3525" y="2609"/>
                  </a:lnTo>
                  <a:lnTo>
                    <a:pt x="3553" y="2611"/>
                  </a:lnTo>
                  <a:lnTo>
                    <a:pt x="3582" y="2618"/>
                  </a:lnTo>
                  <a:lnTo>
                    <a:pt x="3609" y="2629"/>
                  </a:lnTo>
                  <a:lnTo>
                    <a:pt x="4171" y="2955"/>
                  </a:lnTo>
                  <a:lnTo>
                    <a:pt x="4192" y="2973"/>
                  </a:lnTo>
                  <a:lnTo>
                    <a:pt x="4209" y="2996"/>
                  </a:lnTo>
                  <a:lnTo>
                    <a:pt x="4219" y="3024"/>
                  </a:lnTo>
                  <a:lnTo>
                    <a:pt x="4220" y="3052"/>
                  </a:lnTo>
                  <a:lnTo>
                    <a:pt x="4214" y="3080"/>
                  </a:lnTo>
                  <a:lnTo>
                    <a:pt x="4186" y="3148"/>
                  </a:lnTo>
                  <a:lnTo>
                    <a:pt x="4171" y="3176"/>
                  </a:lnTo>
                  <a:lnTo>
                    <a:pt x="4150" y="3200"/>
                  </a:lnTo>
                  <a:lnTo>
                    <a:pt x="4123" y="3222"/>
                  </a:lnTo>
                  <a:lnTo>
                    <a:pt x="4095" y="3240"/>
                  </a:lnTo>
                  <a:lnTo>
                    <a:pt x="4067" y="3250"/>
                  </a:lnTo>
                  <a:lnTo>
                    <a:pt x="4015" y="3265"/>
                  </a:lnTo>
                  <a:lnTo>
                    <a:pt x="3993" y="3273"/>
                  </a:lnTo>
                  <a:lnTo>
                    <a:pt x="3980" y="3284"/>
                  </a:lnTo>
                  <a:lnTo>
                    <a:pt x="3972" y="3298"/>
                  </a:lnTo>
                  <a:lnTo>
                    <a:pt x="3970" y="3316"/>
                  </a:lnTo>
                  <a:lnTo>
                    <a:pt x="3975" y="3332"/>
                  </a:lnTo>
                  <a:lnTo>
                    <a:pt x="3987" y="3350"/>
                  </a:lnTo>
                  <a:lnTo>
                    <a:pt x="3997" y="3362"/>
                  </a:lnTo>
                  <a:lnTo>
                    <a:pt x="4013" y="3385"/>
                  </a:lnTo>
                  <a:lnTo>
                    <a:pt x="4021" y="3414"/>
                  </a:lnTo>
                  <a:lnTo>
                    <a:pt x="4023" y="3444"/>
                  </a:lnTo>
                  <a:lnTo>
                    <a:pt x="4018" y="3474"/>
                  </a:lnTo>
                  <a:lnTo>
                    <a:pt x="4007" y="3500"/>
                  </a:lnTo>
                  <a:lnTo>
                    <a:pt x="3964" y="3563"/>
                  </a:lnTo>
                  <a:lnTo>
                    <a:pt x="3954" y="3582"/>
                  </a:lnTo>
                  <a:lnTo>
                    <a:pt x="3952" y="3602"/>
                  </a:lnTo>
                  <a:lnTo>
                    <a:pt x="3956" y="3620"/>
                  </a:lnTo>
                  <a:lnTo>
                    <a:pt x="3964" y="3638"/>
                  </a:lnTo>
                  <a:lnTo>
                    <a:pt x="3979" y="3651"/>
                  </a:lnTo>
                  <a:lnTo>
                    <a:pt x="4000" y="3660"/>
                  </a:lnTo>
                  <a:lnTo>
                    <a:pt x="4018" y="3666"/>
                  </a:lnTo>
                  <a:lnTo>
                    <a:pt x="4043" y="3676"/>
                  </a:lnTo>
                  <a:lnTo>
                    <a:pt x="4057" y="3693"/>
                  </a:lnTo>
                  <a:lnTo>
                    <a:pt x="4066" y="3711"/>
                  </a:lnTo>
                  <a:lnTo>
                    <a:pt x="4066" y="3730"/>
                  </a:lnTo>
                  <a:lnTo>
                    <a:pt x="4056" y="3750"/>
                  </a:lnTo>
                  <a:lnTo>
                    <a:pt x="4044" y="3773"/>
                  </a:lnTo>
                  <a:lnTo>
                    <a:pt x="4039" y="3798"/>
                  </a:lnTo>
                  <a:lnTo>
                    <a:pt x="4043" y="3824"/>
                  </a:lnTo>
                  <a:lnTo>
                    <a:pt x="4053" y="3851"/>
                  </a:lnTo>
                  <a:lnTo>
                    <a:pt x="4069" y="3874"/>
                  </a:lnTo>
                  <a:lnTo>
                    <a:pt x="4187" y="4000"/>
                  </a:lnTo>
                  <a:lnTo>
                    <a:pt x="4204" y="4025"/>
                  </a:lnTo>
                  <a:lnTo>
                    <a:pt x="4214" y="4051"/>
                  </a:lnTo>
                  <a:lnTo>
                    <a:pt x="4215" y="4081"/>
                  </a:lnTo>
                  <a:lnTo>
                    <a:pt x="4210" y="4111"/>
                  </a:lnTo>
                  <a:lnTo>
                    <a:pt x="4197" y="4135"/>
                  </a:lnTo>
                  <a:lnTo>
                    <a:pt x="4135" y="4228"/>
                  </a:lnTo>
                  <a:lnTo>
                    <a:pt x="4123" y="4246"/>
                  </a:lnTo>
                  <a:lnTo>
                    <a:pt x="4120" y="4259"/>
                  </a:lnTo>
                  <a:lnTo>
                    <a:pt x="4123" y="4269"/>
                  </a:lnTo>
                  <a:lnTo>
                    <a:pt x="4131" y="4272"/>
                  </a:lnTo>
                  <a:lnTo>
                    <a:pt x="4145" y="4272"/>
                  </a:lnTo>
                  <a:lnTo>
                    <a:pt x="4164" y="4264"/>
                  </a:lnTo>
                  <a:lnTo>
                    <a:pt x="4217" y="4241"/>
                  </a:lnTo>
                  <a:lnTo>
                    <a:pt x="4227" y="4237"/>
                  </a:lnTo>
                  <a:lnTo>
                    <a:pt x="4235" y="4234"/>
                  </a:lnTo>
                  <a:lnTo>
                    <a:pt x="4243" y="4232"/>
                  </a:lnTo>
                  <a:lnTo>
                    <a:pt x="4248" y="4232"/>
                  </a:lnTo>
                  <a:lnTo>
                    <a:pt x="4253" y="4232"/>
                  </a:lnTo>
                  <a:lnTo>
                    <a:pt x="4255" y="4234"/>
                  </a:lnTo>
                  <a:lnTo>
                    <a:pt x="4255" y="4237"/>
                  </a:lnTo>
                  <a:lnTo>
                    <a:pt x="4255" y="4241"/>
                  </a:lnTo>
                  <a:lnTo>
                    <a:pt x="4251" y="4246"/>
                  </a:lnTo>
                  <a:lnTo>
                    <a:pt x="4248" y="4252"/>
                  </a:lnTo>
                  <a:lnTo>
                    <a:pt x="4242" y="4259"/>
                  </a:lnTo>
                  <a:lnTo>
                    <a:pt x="4233" y="4267"/>
                  </a:lnTo>
                  <a:lnTo>
                    <a:pt x="4225" y="4275"/>
                  </a:lnTo>
                  <a:lnTo>
                    <a:pt x="4210" y="4293"/>
                  </a:lnTo>
                  <a:lnTo>
                    <a:pt x="4204" y="4313"/>
                  </a:lnTo>
                  <a:lnTo>
                    <a:pt x="4202" y="4331"/>
                  </a:lnTo>
                  <a:lnTo>
                    <a:pt x="4207" y="4351"/>
                  </a:lnTo>
                  <a:lnTo>
                    <a:pt x="4219" y="4367"/>
                  </a:lnTo>
                  <a:lnTo>
                    <a:pt x="4237" y="4382"/>
                  </a:lnTo>
                  <a:lnTo>
                    <a:pt x="4321" y="4437"/>
                  </a:lnTo>
                  <a:lnTo>
                    <a:pt x="4344" y="4455"/>
                  </a:lnTo>
                  <a:lnTo>
                    <a:pt x="4363" y="4479"/>
                  </a:lnTo>
                  <a:lnTo>
                    <a:pt x="4376" y="4509"/>
                  </a:lnTo>
                  <a:lnTo>
                    <a:pt x="4385" y="4539"/>
                  </a:lnTo>
                  <a:lnTo>
                    <a:pt x="4386" y="4570"/>
                  </a:lnTo>
                  <a:lnTo>
                    <a:pt x="4342" y="5006"/>
                  </a:lnTo>
                  <a:lnTo>
                    <a:pt x="4335" y="5034"/>
                  </a:lnTo>
                  <a:lnTo>
                    <a:pt x="4321" y="5056"/>
                  </a:lnTo>
                  <a:lnTo>
                    <a:pt x="4299" y="5074"/>
                  </a:lnTo>
                  <a:lnTo>
                    <a:pt x="4274" y="5083"/>
                  </a:lnTo>
                  <a:lnTo>
                    <a:pt x="4247" y="5085"/>
                  </a:lnTo>
                  <a:lnTo>
                    <a:pt x="3992" y="5062"/>
                  </a:lnTo>
                  <a:lnTo>
                    <a:pt x="3964" y="5057"/>
                  </a:lnTo>
                  <a:lnTo>
                    <a:pt x="3934" y="5046"/>
                  </a:lnTo>
                  <a:lnTo>
                    <a:pt x="3906" y="5029"/>
                  </a:lnTo>
                  <a:lnTo>
                    <a:pt x="3885" y="5009"/>
                  </a:lnTo>
                  <a:lnTo>
                    <a:pt x="3868" y="4990"/>
                  </a:lnTo>
                  <a:lnTo>
                    <a:pt x="3857" y="4973"/>
                  </a:lnTo>
                  <a:lnTo>
                    <a:pt x="3845" y="4967"/>
                  </a:lnTo>
                  <a:lnTo>
                    <a:pt x="3837" y="4972"/>
                  </a:lnTo>
                  <a:lnTo>
                    <a:pt x="3832" y="4986"/>
                  </a:lnTo>
                  <a:lnTo>
                    <a:pt x="3831" y="5011"/>
                  </a:lnTo>
                  <a:lnTo>
                    <a:pt x="3831" y="5026"/>
                  </a:lnTo>
                  <a:lnTo>
                    <a:pt x="3826" y="5054"/>
                  </a:lnTo>
                  <a:lnTo>
                    <a:pt x="3813" y="5080"/>
                  </a:lnTo>
                  <a:lnTo>
                    <a:pt x="3794" y="5103"/>
                  </a:lnTo>
                  <a:lnTo>
                    <a:pt x="3770" y="5120"/>
                  </a:lnTo>
                  <a:lnTo>
                    <a:pt x="3743" y="5130"/>
                  </a:lnTo>
                  <a:lnTo>
                    <a:pt x="3508" y="5174"/>
                  </a:lnTo>
                  <a:lnTo>
                    <a:pt x="3489" y="5181"/>
                  </a:lnTo>
                  <a:lnTo>
                    <a:pt x="3472" y="5190"/>
                  </a:lnTo>
                  <a:lnTo>
                    <a:pt x="3464" y="5205"/>
                  </a:lnTo>
                  <a:lnTo>
                    <a:pt x="3462" y="5222"/>
                  </a:lnTo>
                  <a:lnTo>
                    <a:pt x="3466" y="5240"/>
                  </a:lnTo>
                  <a:lnTo>
                    <a:pt x="3477" y="5258"/>
                  </a:lnTo>
                  <a:lnTo>
                    <a:pt x="3484" y="5266"/>
                  </a:lnTo>
                  <a:lnTo>
                    <a:pt x="3494" y="5284"/>
                  </a:lnTo>
                  <a:lnTo>
                    <a:pt x="3499" y="5301"/>
                  </a:lnTo>
                  <a:lnTo>
                    <a:pt x="3495" y="5316"/>
                  </a:lnTo>
                  <a:lnTo>
                    <a:pt x="3487" y="5327"/>
                  </a:lnTo>
                  <a:lnTo>
                    <a:pt x="3471" y="5334"/>
                  </a:lnTo>
                  <a:lnTo>
                    <a:pt x="3449" y="5337"/>
                  </a:lnTo>
                  <a:lnTo>
                    <a:pt x="3260" y="5344"/>
                  </a:lnTo>
                  <a:lnTo>
                    <a:pt x="3229" y="5342"/>
                  </a:lnTo>
                  <a:lnTo>
                    <a:pt x="3194" y="5337"/>
                  </a:lnTo>
                  <a:lnTo>
                    <a:pt x="3160" y="5327"/>
                  </a:lnTo>
                  <a:lnTo>
                    <a:pt x="3127" y="5314"/>
                  </a:lnTo>
                  <a:lnTo>
                    <a:pt x="3101" y="5299"/>
                  </a:lnTo>
                  <a:lnTo>
                    <a:pt x="2898" y="5171"/>
                  </a:lnTo>
                  <a:lnTo>
                    <a:pt x="2877" y="5161"/>
                  </a:lnTo>
                  <a:lnTo>
                    <a:pt x="2854" y="5158"/>
                  </a:lnTo>
                  <a:lnTo>
                    <a:pt x="2831" y="5159"/>
                  </a:lnTo>
                  <a:lnTo>
                    <a:pt x="2810" y="5166"/>
                  </a:lnTo>
                  <a:lnTo>
                    <a:pt x="2790" y="5177"/>
                  </a:lnTo>
                  <a:lnTo>
                    <a:pt x="2773" y="5194"/>
                  </a:lnTo>
                  <a:lnTo>
                    <a:pt x="2772" y="5195"/>
                  </a:lnTo>
                  <a:lnTo>
                    <a:pt x="2750" y="5218"/>
                  </a:lnTo>
                  <a:lnTo>
                    <a:pt x="2724" y="5242"/>
                  </a:lnTo>
                  <a:lnTo>
                    <a:pt x="2695" y="5260"/>
                  </a:lnTo>
                  <a:lnTo>
                    <a:pt x="2665" y="5274"/>
                  </a:lnTo>
                  <a:lnTo>
                    <a:pt x="2635" y="5284"/>
                  </a:lnTo>
                  <a:lnTo>
                    <a:pt x="2466" y="5321"/>
                  </a:lnTo>
                  <a:lnTo>
                    <a:pt x="2436" y="5324"/>
                  </a:lnTo>
                  <a:lnTo>
                    <a:pt x="2405" y="5319"/>
                  </a:lnTo>
                  <a:lnTo>
                    <a:pt x="2376" y="5307"/>
                  </a:lnTo>
                  <a:lnTo>
                    <a:pt x="2348" y="5293"/>
                  </a:lnTo>
                  <a:lnTo>
                    <a:pt x="2326" y="5271"/>
                  </a:lnTo>
                  <a:lnTo>
                    <a:pt x="2259" y="5190"/>
                  </a:lnTo>
                  <a:lnTo>
                    <a:pt x="2238" y="5169"/>
                  </a:lnTo>
                  <a:lnTo>
                    <a:pt x="2210" y="5154"/>
                  </a:lnTo>
                  <a:lnTo>
                    <a:pt x="2178" y="5143"/>
                  </a:lnTo>
                  <a:lnTo>
                    <a:pt x="2147" y="5138"/>
                  </a:lnTo>
                  <a:lnTo>
                    <a:pt x="2118" y="5141"/>
                  </a:lnTo>
                  <a:lnTo>
                    <a:pt x="1912" y="5184"/>
                  </a:lnTo>
                  <a:lnTo>
                    <a:pt x="1882" y="5194"/>
                  </a:lnTo>
                  <a:lnTo>
                    <a:pt x="1853" y="5209"/>
                  </a:lnTo>
                  <a:lnTo>
                    <a:pt x="1823" y="5228"/>
                  </a:lnTo>
                  <a:lnTo>
                    <a:pt x="1799" y="5251"/>
                  </a:lnTo>
                  <a:lnTo>
                    <a:pt x="1779" y="5274"/>
                  </a:lnTo>
                  <a:lnTo>
                    <a:pt x="1771" y="5288"/>
                  </a:lnTo>
                  <a:lnTo>
                    <a:pt x="1751" y="5311"/>
                  </a:lnTo>
                  <a:lnTo>
                    <a:pt x="1726" y="5329"/>
                  </a:lnTo>
                  <a:lnTo>
                    <a:pt x="1697" y="5342"/>
                  </a:lnTo>
                  <a:lnTo>
                    <a:pt x="1667" y="5350"/>
                  </a:lnTo>
                  <a:lnTo>
                    <a:pt x="1637" y="5350"/>
                  </a:lnTo>
                  <a:lnTo>
                    <a:pt x="1572" y="5340"/>
                  </a:lnTo>
                  <a:lnTo>
                    <a:pt x="1544" y="5340"/>
                  </a:lnTo>
                  <a:lnTo>
                    <a:pt x="1517" y="5345"/>
                  </a:lnTo>
                  <a:lnTo>
                    <a:pt x="1493" y="5355"/>
                  </a:lnTo>
                  <a:lnTo>
                    <a:pt x="1475" y="5370"/>
                  </a:lnTo>
                  <a:lnTo>
                    <a:pt x="1463" y="5388"/>
                  </a:lnTo>
                  <a:lnTo>
                    <a:pt x="1455" y="5401"/>
                  </a:lnTo>
                  <a:lnTo>
                    <a:pt x="1442" y="5411"/>
                  </a:lnTo>
                  <a:lnTo>
                    <a:pt x="1425" y="5416"/>
                  </a:lnTo>
                  <a:lnTo>
                    <a:pt x="1407" y="5416"/>
                  </a:lnTo>
                  <a:lnTo>
                    <a:pt x="1386" y="5411"/>
                  </a:lnTo>
                  <a:lnTo>
                    <a:pt x="1366" y="5401"/>
                  </a:lnTo>
                  <a:lnTo>
                    <a:pt x="1184" y="5291"/>
                  </a:lnTo>
                  <a:lnTo>
                    <a:pt x="1156" y="5278"/>
                  </a:lnTo>
                  <a:lnTo>
                    <a:pt x="1125" y="5270"/>
                  </a:lnTo>
                  <a:lnTo>
                    <a:pt x="1090" y="5266"/>
                  </a:lnTo>
                  <a:lnTo>
                    <a:pt x="1057" y="5266"/>
                  </a:lnTo>
                  <a:lnTo>
                    <a:pt x="1026" y="5273"/>
                  </a:lnTo>
                  <a:lnTo>
                    <a:pt x="847" y="5329"/>
                  </a:lnTo>
                  <a:lnTo>
                    <a:pt x="819" y="5334"/>
                  </a:lnTo>
                  <a:lnTo>
                    <a:pt x="787" y="5330"/>
                  </a:lnTo>
                  <a:lnTo>
                    <a:pt x="760" y="5321"/>
                  </a:lnTo>
                  <a:lnTo>
                    <a:pt x="733" y="5306"/>
                  </a:lnTo>
                  <a:lnTo>
                    <a:pt x="712" y="5284"/>
                  </a:lnTo>
                  <a:lnTo>
                    <a:pt x="483" y="4983"/>
                  </a:lnTo>
                  <a:lnTo>
                    <a:pt x="473" y="4963"/>
                  </a:lnTo>
                  <a:lnTo>
                    <a:pt x="467" y="4944"/>
                  </a:lnTo>
                  <a:lnTo>
                    <a:pt x="469" y="4925"/>
                  </a:lnTo>
                  <a:lnTo>
                    <a:pt x="475" y="4909"/>
                  </a:lnTo>
                  <a:lnTo>
                    <a:pt x="487" y="4896"/>
                  </a:lnTo>
                  <a:lnTo>
                    <a:pt x="503" y="4886"/>
                  </a:lnTo>
                  <a:lnTo>
                    <a:pt x="526" y="4873"/>
                  </a:lnTo>
                  <a:lnTo>
                    <a:pt x="544" y="4853"/>
                  </a:lnTo>
                  <a:lnTo>
                    <a:pt x="557" y="4828"/>
                  </a:lnTo>
                  <a:lnTo>
                    <a:pt x="564" y="4802"/>
                  </a:lnTo>
                  <a:lnTo>
                    <a:pt x="564" y="4772"/>
                  </a:lnTo>
                  <a:lnTo>
                    <a:pt x="562" y="4759"/>
                  </a:lnTo>
                  <a:lnTo>
                    <a:pt x="556" y="4733"/>
                  </a:lnTo>
                  <a:lnTo>
                    <a:pt x="544" y="4715"/>
                  </a:lnTo>
                  <a:lnTo>
                    <a:pt x="529" y="4703"/>
                  </a:lnTo>
                  <a:lnTo>
                    <a:pt x="515" y="4700"/>
                  </a:lnTo>
                  <a:lnTo>
                    <a:pt x="496" y="4707"/>
                  </a:lnTo>
                  <a:lnTo>
                    <a:pt x="478" y="4713"/>
                  </a:lnTo>
                  <a:lnTo>
                    <a:pt x="457" y="4711"/>
                  </a:lnTo>
                  <a:lnTo>
                    <a:pt x="437" y="4702"/>
                  </a:lnTo>
                  <a:lnTo>
                    <a:pt x="418" y="4687"/>
                  </a:lnTo>
                  <a:lnTo>
                    <a:pt x="401" y="4664"/>
                  </a:lnTo>
                  <a:lnTo>
                    <a:pt x="301" y="4481"/>
                  </a:lnTo>
                  <a:lnTo>
                    <a:pt x="284" y="4456"/>
                  </a:lnTo>
                  <a:lnTo>
                    <a:pt x="263" y="4433"/>
                  </a:lnTo>
                  <a:lnTo>
                    <a:pt x="240" y="4415"/>
                  </a:lnTo>
                  <a:lnTo>
                    <a:pt x="217" y="4402"/>
                  </a:lnTo>
                  <a:lnTo>
                    <a:pt x="194" y="4395"/>
                  </a:lnTo>
                  <a:lnTo>
                    <a:pt x="169" y="4392"/>
                  </a:lnTo>
                  <a:lnTo>
                    <a:pt x="148" y="4389"/>
                  </a:lnTo>
                  <a:lnTo>
                    <a:pt x="135" y="4387"/>
                  </a:lnTo>
                  <a:lnTo>
                    <a:pt x="130" y="4387"/>
                  </a:lnTo>
                  <a:lnTo>
                    <a:pt x="105" y="4137"/>
                  </a:lnTo>
                  <a:lnTo>
                    <a:pt x="99" y="4109"/>
                  </a:lnTo>
                  <a:lnTo>
                    <a:pt x="87" y="4083"/>
                  </a:lnTo>
                  <a:lnTo>
                    <a:pt x="71" y="4058"/>
                  </a:lnTo>
                  <a:lnTo>
                    <a:pt x="53" y="4040"/>
                  </a:lnTo>
                  <a:lnTo>
                    <a:pt x="31" y="4030"/>
                  </a:lnTo>
                  <a:lnTo>
                    <a:pt x="16" y="4022"/>
                  </a:lnTo>
                  <a:lnTo>
                    <a:pt x="5" y="4009"/>
                  </a:lnTo>
                  <a:lnTo>
                    <a:pt x="0" y="3994"/>
                  </a:lnTo>
                  <a:lnTo>
                    <a:pt x="0" y="3976"/>
                  </a:lnTo>
                  <a:lnTo>
                    <a:pt x="5" y="3956"/>
                  </a:lnTo>
                  <a:lnTo>
                    <a:pt x="16" y="3936"/>
                  </a:lnTo>
                  <a:lnTo>
                    <a:pt x="156" y="3734"/>
                  </a:lnTo>
                  <a:lnTo>
                    <a:pt x="174" y="3712"/>
                  </a:lnTo>
                  <a:lnTo>
                    <a:pt x="196" y="3698"/>
                  </a:lnTo>
                  <a:lnTo>
                    <a:pt x="217" y="3691"/>
                  </a:lnTo>
                  <a:lnTo>
                    <a:pt x="238" y="3691"/>
                  </a:lnTo>
                  <a:lnTo>
                    <a:pt x="258" y="3699"/>
                  </a:lnTo>
                  <a:lnTo>
                    <a:pt x="275" y="3706"/>
                  </a:lnTo>
                  <a:lnTo>
                    <a:pt x="288" y="3704"/>
                  </a:lnTo>
                  <a:lnTo>
                    <a:pt x="301" y="3694"/>
                  </a:lnTo>
                  <a:lnTo>
                    <a:pt x="309" y="3674"/>
                  </a:lnTo>
                  <a:lnTo>
                    <a:pt x="312" y="3650"/>
                  </a:lnTo>
                  <a:lnTo>
                    <a:pt x="314" y="3620"/>
                  </a:lnTo>
                  <a:lnTo>
                    <a:pt x="317" y="3589"/>
                  </a:lnTo>
                  <a:lnTo>
                    <a:pt x="327" y="3556"/>
                  </a:lnTo>
                  <a:lnTo>
                    <a:pt x="340" y="3523"/>
                  </a:lnTo>
                  <a:lnTo>
                    <a:pt x="357" y="3493"/>
                  </a:lnTo>
                  <a:lnTo>
                    <a:pt x="376" y="3469"/>
                  </a:lnTo>
                  <a:lnTo>
                    <a:pt x="490" y="3345"/>
                  </a:lnTo>
                  <a:lnTo>
                    <a:pt x="506" y="3322"/>
                  </a:lnTo>
                  <a:lnTo>
                    <a:pt x="515" y="3294"/>
                  </a:lnTo>
                  <a:lnTo>
                    <a:pt x="516" y="3265"/>
                  </a:lnTo>
                  <a:lnTo>
                    <a:pt x="511" y="3237"/>
                  </a:lnTo>
                  <a:lnTo>
                    <a:pt x="498" y="3212"/>
                  </a:lnTo>
                  <a:lnTo>
                    <a:pt x="178" y="2777"/>
                  </a:lnTo>
                  <a:lnTo>
                    <a:pt x="166" y="2756"/>
                  </a:lnTo>
                  <a:lnTo>
                    <a:pt x="161" y="2736"/>
                  </a:lnTo>
                  <a:lnTo>
                    <a:pt x="163" y="2715"/>
                  </a:lnTo>
                  <a:lnTo>
                    <a:pt x="169" y="2695"/>
                  </a:lnTo>
                  <a:lnTo>
                    <a:pt x="182" y="2677"/>
                  </a:lnTo>
                  <a:lnTo>
                    <a:pt x="201" y="2662"/>
                  </a:lnTo>
                  <a:lnTo>
                    <a:pt x="485" y="2494"/>
                  </a:lnTo>
                  <a:lnTo>
                    <a:pt x="503" y="2479"/>
                  </a:lnTo>
                  <a:lnTo>
                    <a:pt x="518" y="2461"/>
                  </a:lnTo>
                  <a:lnTo>
                    <a:pt x="526" y="2440"/>
                  </a:lnTo>
                  <a:lnTo>
                    <a:pt x="529" y="2417"/>
                  </a:lnTo>
                  <a:lnTo>
                    <a:pt x="528" y="2394"/>
                  </a:lnTo>
                  <a:lnTo>
                    <a:pt x="521" y="2371"/>
                  </a:lnTo>
                  <a:lnTo>
                    <a:pt x="460" y="2251"/>
                  </a:lnTo>
                  <a:lnTo>
                    <a:pt x="450" y="2223"/>
                  </a:lnTo>
                  <a:lnTo>
                    <a:pt x="447" y="2193"/>
                  </a:lnTo>
                  <a:lnTo>
                    <a:pt x="450" y="2162"/>
                  </a:lnTo>
                  <a:lnTo>
                    <a:pt x="462" y="2132"/>
                  </a:lnTo>
                  <a:lnTo>
                    <a:pt x="477" y="2107"/>
                  </a:lnTo>
                  <a:lnTo>
                    <a:pt x="996" y="1512"/>
                  </a:lnTo>
                  <a:lnTo>
                    <a:pt x="1014" y="1487"/>
                  </a:lnTo>
                  <a:lnTo>
                    <a:pt x="1031" y="1456"/>
                  </a:lnTo>
                  <a:lnTo>
                    <a:pt x="1042" y="1423"/>
                  </a:lnTo>
                  <a:lnTo>
                    <a:pt x="1049" y="1390"/>
                  </a:lnTo>
                  <a:lnTo>
                    <a:pt x="1051" y="1358"/>
                  </a:lnTo>
                  <a:lnTo>
                    <a:pt x="1039" y="1098"/>
                  </a:lnTo>
                  <a:lnTo>
                    <a:pt x="1041" y="1067"/>
                  </a:lnTo>
                  <a:lnTo>
                    <a:pt x="1047" y="1033"/>
                  </a:lnTo>
                  <a:lnTo>
                    <a:pt x="1057" y="1000"/>
                  </a:lnTo>
                  <a:lnTo>
                    <a:pt x="1070" y="967"/>
                  </a:lnTo>
                  <a:lnTo>
                    <a:pt x="1087" y="940"/>
                  </a:lnTo>
                  <a:lnTo>
                    <a:pt x="1269" y="697"/>
                  </a:lnTo>
                  <a:lnTo>
                    <a:pt x="1279" y="677"/>
                  </a:lnTo>
                  <a:lnTo>
                    <a:pt x="1284" y="657"/>
                  </a:lnTo>
                  <a:lnTo>
                    <a:pt x="1282" y="637"/>
                  </a:lnTo>
                  <a:lnTo>
                    <a:pt x="1272" y="621"/>
                  </a:lnTo>
                  <a:lnTo>
                    <a:pt x="1259" y="606"/>
                  </a:lnTo>
                  <a:lnTo>
                    <a:pt x="1240" y="595"/>
                  </a:lnTo>
                  <a:lnTo>
                    <a:pt x="1208" y="583"/>
                  </a:lnTo>
                  <a:lnTo>
                    <a:pt x="1184" y="570"/>
                  </a:lnTo>
                  <a:lnTo>
                    <a:pt x="1166" y="550"/>
                  </a:lnTo>
                  <a:lnTo>
                    <a:pt x="1154" y="529"/>
                  </a:lnTo>
                  <a:lnTo>
                    <a:pt x="1149" y="506"/>
                  </a:lnTo>
                  <a:lnTo>
                    <a:pt x="1154" y="481"/>
                  </a:lnTo>
                  <a:lnTo>
                    <a:pt x="1167" y="458"/>
                  </a:lnTo>
                  <a:lnTo>
                    <a:pt x="1187" y="433"/>
                  </a:lnTo>
                  <a:lnTo>
                    <a:pt x="1210" y="412"/>
                  </a:lnTo>
                  <a:lnTo>
                    <a:pt x="1236" y="392"/>
                  </a:lnTo>
                  <a:lnTo>
                    <a:pt x="1263" y="377"/>
                  </a:lnTo>
                  <a:lnTo>
                    <a:pt x="1567" y="251"/>
                  </a:lnTo>
                  <a:lnTo>
                    <a:pt x="1598" y="241"/>
                  </a:lnTo>
                  <a:lnTo>
                    <a:pt x="1631" y="234"/>
                  </a:lnTo>
                  <a:lnTo>
                    <a:pt x="1667" y="231"/>
                  </a:lnTo>
                  <a:lnTo>
                    <a:pt x="1703" y="231"/>
                  </a:lnTo>
                  <a:lnTo>
                    <a:pt x="1733" y="236"/>
                  </a:lnTo>
                  <a:lnTo>
                    <a:pt x="1757" y="241"/>
                  </a:lnTo>
                  <a:lnTo>
                    <a:pt x="1787" y="242"/>
                  </a:lnTo>
                  <a:lnTo>
                    <a:pt x="1820" y="241"/>
                  </a:lnTo>
                  <a:lnTo>
                    <a:pt x="1853" y="233"/>
                  </a:lnTo>
                  <a:lnTo>
                    <a:pt x="1884" y="219"/>
                  </a:lnTo>
                  <a:lnTo>
                    <a:pt x="1910" y="203"/>
                  </a:lnTo>
                  <a:lnTo>
                    <a:pt x="2136" y="25"/>
                  </a:lnTo>
                  <a:lnTo>
                    <a:pt x="2159" y="10"/>
                  </a:lnTo>
                  <a:lnTo>
                    <a:pt x="2185" y="2"/>
                  </a:lnTo>
                  <a:lnTo>
                    <a:pt x="22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40000"/>
                    <a:lumOff val="60000"/>
                    <a:alpha val="61000"/>
                  </a:schemeClr>
                </a:gs>
              </a:gsLst>
              <a:lin ang="81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341" name="TextBox 238"/>
            <p:cNvSpPr txBox="1">
              <a:spLocks noChangeArrowheads="1"/>
            </p:cNvSpPr>
            <p:nvPr/>
          </p:nvSpPr>
          <p:spPr bwMode="auto">
            <a:xfrm>
              <a:off x="-1498362" y="5031988"/>
              <a:ext cx="10033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Тюмень</a:t>
              </a:r>
            </a:p>
          </p:txBody>
        </p:sp>
        <p:sp>
          <p:nvSpPr>
            <p:cNvPr id="13342" name="TextBox 238"/>
            <p:cNvSpPr txBox="1">
              <a:spLocks noChangeArrowheads="1"/>
            </p:cNvSpPr>
            <p:nvPr/>
          </p:nvSpPr>
          <p:spPr bwMode="auto">
            <a:xfrm>
              <a:off x="387587" y="5422513"/>
              <a:ext cx="10033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Ишим</a:t>
              </a:r>
            </a:p>
          </p:txBody>
        </p:sp>
        <p:sp>
          <p:nvSpPr>
            <p:cNvPr id="63" name="Freeform 2"/>
            <p:cNvSpPr/>
            <p:nvPr/>
          </p:nvSpPr>
          <p:spPr>
            <a:xfrm>
              <a:off x="-1665049" y="4857363"/>
              <a:ext cx="3602036" cy="692150"/>
            </a:xfrm>
            <a:custGeom>
              <a:avLst/>
              <a:gdLst>
                <a:gd name="connsiteX0" fmla="*/ 0 w 4333269"/>
                <a:gd name="connsiteY0" fmla="*/ 1535373 h 2136244"/>
                <a:gd name="connsiteX1" fmla="*/ 880281 w 4333269"/>
                <a:gd name="connsiteY1" fmla="*/ 2135874 h 2136244"/>
                <a:gd name="connsiteX2" fmla="*/ 1951630 w 4333269"/>
                <a:gd name="connsiteY2" fmla="*/ 1460310 h 2136244"/>
                <a:gd name="connsiteX3" fmla="*/ 2941093 w 4333269"/>
                <a:gd name="connsiteY3" fmla="*/ 1187355 h 2136244"/>
                <a:gd name="connsiteX4" fmla="*/ 3050275 w 4333269"/>
                <a:gd name="connsiteY4" fmla="*/ 1781033 h 2136244"/>
                <a:gd name="connsiteX5" fmla="*/ 4333165 w 4333269"/>
                <a:gd name="connsiteY5" fmla="*/ 1514901 h 2136244"/>
                <a:gd name="connsiteX6" fmla="*/ 3125338 w 4333269"/>
                <a:gd name="connsiteY6" fmla="*/ 675564 h 2136244"/>
                <a:gd name="connsiteX7" fmla="*/ 3691720 w 4333269"/>
                <a:gd name="connsiteY7" fmla="*/ 0 h 2136244"/>
                <a:gd name="connsiteX0" fmla="*/ 0 w 4609455"/>
                <a:gd name="connsiteY0" fmla="*/ 1856881 h 2163332"/>
                <a:gd name="connsiteX1" fmla="*/ 1156467 w 4609455"/>
                <a:gd name="connsiteY1" fmla="*/ 2135874 h 2163332"/>
                <a:gd name="connsiteX2" fmla="*/ 2227816 w 4609455"/>
                <a:gd name="connsiteY2" fmla="*/ 1460310 h 2163332"/>
                <a:gd name="connsiteX3" fmla="*/ 3217279 w 4609455"/>
                <a:gd name="connsiteY3" fmla="*/ 1187355 h 2163332"/>
                <a:gd name="connsiteX4" fmla="*/ 3326461 w 4609455"/>
                <a:gd name="connsiteY4" fmla="*/ 1781033 h 2163332"/>
                <a:gd name="connsiteX5" fmla="*/ 4609351 w 4609455"/>
                <a:gd name="connsiteY5" fmla="*/ 1514901 h 2163332"/>
                <a:gd name="connsiteX6" fmla="*/ 3401524 w 4609455"/>
                <a:gd name="connsiteY6" fmla="*/ 675564 h 2163332"/>
                <a:gd name="connsiteX7" fmla="*/ 3967906 w 4609455"/>
                <a:gd name="connsiteY7" fmla="*/ 0 h 2163332"/>
                <a:gd name="connsiteX0" fmla="*/ 0 w 4609455"/>
                <a:gd name="connsiteY0" fmla="*/ 1856881 h 2140128"/>
                <a:gd name="connsiteX1" fmla="*/ 1156467 w 4609455"/>
                <a:gd name="connsiteY1" fmla="*/ 2135874 h 2140128"/>
                <a:gd name="connsiteX2" fmla="*/ 2227816 w 4609455"/>
                <a:gd name="connsiteY2" fmla="*/ 1460310 h 2140128"/>
                <a:gd name="connsiteX3" fmla="*/ 3217279 w 4609455"/>
                <a:gd name="connsiteY3" fmla="*/ 1187355 h 2140128"/>
                <a:gd name="connsiteX4" fmla="*/ 3326461 w 4609455"/>
                <a:gd name="connsiteY4" fmla="*/ 1781033 h 2140128"/>
                <a:gd name="connsiteX5" fmla="*/ 4609351 w 4609455"/>
                <a:gd name="connsiteY5" fmla="*/ 1514901 h 2140128"/>
                <a:gd name="connsiteX6" fmla="*/ 3401524 w 4609455"/>
                <a:gd name="connsiteY6" fmla="*/ 675564 h 2140128"/>
                <a:gd name="connsiteX7" fmla="*/ 3967906 w 4609455"/>
                <a:gd name="connsiteY7" fmla="*/ 0 h 2140128"/>
                <a:gd name="connsiteX0" fmla="*/ 0 w 4609455"/>
                <a:gd name="connsiteY0" fmla="*/ 1856881 h 2189880"/>
                <a:gd name="connsiteX1" fmla="*/ 1375512 w 4609455"/>
                <a:gd name="connsiteY1" fmla="*/ 2185887 h 2189880"/>
                <a:gd name="connsiteX2" fmla="*/ 2227816 w 4609455"/>
                <a:gd name="connsiteY2" fmla="*/ 1460310 h 2189880"/>
                <a:gd name="connsiteX3" fmla="*/ 3217279 w 4609455"/>
                <a:gd name="connsiteY3" fmla="*/ 1187355 h 2189880"/>
                <a:gd name="connsiteX4" fmla="*/ 3326461 w 4609455"/>
                <a:gd name="connsiteY4" fmla="*/ 1781033 h 2189880"/>
                <a:gd name="connsiteX5" fmla="*/ 4609351 w 4609455"/>
                <a:gd name="connsiteY5" fmla="*/ 1514901 h 2189880"/>
                <a:gd name="connsiteX6" fmla="*/ 3401524 w 4609455"/>
                <a:gd name="connsiteY6" fmla="*/ 675564 h 2189880"/>
                <a:gd name="connsiteX7" fmla="*/ 3967906 w 4609455"/>
                <a:gd name="connsiteY7" fmla="*/ 0 h 2189880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91544"/>
                <a:gd name="connsiteX1" fmla="*/ 1375512 w 4609455"/>
                <a:gd name="connsiteY1" fmla="*/ 2185887 h 2191544"/>
                <a:gd name="connsiteX2" fmla="*/ 2523050 w 4609455"/>
                <a:gd name="connsiteY2" fmla="*/ 2089038 h 2191544"/>
                <a:gd name="connsiteX3" fmla="*/ 3169660 w 4609455"/>
                <a:gd name="connsiteY3" fmla="*/ 2180459 h 2191544"/>
                <a:gd name="connsiteX4" fmla="*/ 3326461 w 4609455"/>
                <a:gd name="connsiteY4" fmla="*/ 1781033 h 2191544"/>
                <a:gd name="connsiteX5" fmla="*/ 4609351 w 4609455"/>
                <a:gd name="connsiteY5" fmla="*/ 1514901 h 2191544"/>
                <a:gd name="connsiteX6" fmla="*/ 3401524 w 4609455"/>
                <a:gd name="connsiteY6" fmla="*/ 675564 h 2191544"/>
                <a:gd name="connsiteX7" fmla="*/ 3967906 w 4609455"/>
                <a:gd name="connsiteY7" fmla="*/ 0 h 2191544"/>
                <a:gd name="connsiteX0" fmla="*/ 0 w 4610846"/>
                <a:gd name="connsiteY0" fmla="*/ 1856881 h 2233828"/>
                <a:gd name="connsiteX1" fmla="*/ 1375512 w 4610846"/>
                <a:gd name="connsiteY1" fmla="*/ 2185887 h 2233828"/>
                <a:gd name="connsiteX2" fmla="*/ 2523050 w 4610846"/>
                <a:gd name="connsiteY2" fmla="*/ 2089038 h 2233828"/>
                <a:gd name="connsiteX3" fmla="*/ 3169660 w 4610846"/>
                <a:gd name="connsiteY3" fmla="*/ 2180459 h 2233828"/>
                <a:gd name="connsiteX4" fmla="*/ 3640743 w 4610846"/>
                <a:gd name="connsiteY4" fmla="*/ 2181132 h 2233828"/>
                <a:gd name="connsiteX5" fmla="*/ 4609351 w 4610846"/>
                <a:gd name="connsiteY5" fmla="*/ 1514901 h 2233828"/>
                <a:gd name="connsiteX6" fmla="*/ 3401524 w 4610846"/>
                <a:gd name="connsiteY6" fmla="*/ 675564 h 2233828"/>
                <a:gd name="connsiteX7" fmla="*/ 3967906 w 4610846"/>
                <a:gd name="connsiteY7" fmla="*/ 0 h 2233828"/>
                <a:gd name="connsiteX0" fmla="*/ 0 w 4610960"/>
                <a:gd name="connsiteY0" fmla="*/ 1856881 h 2265519"/>
                <a:gd name="connsiteX1" fmla="*/ 1375512 w 4610960"/>
                <a:gd name="connsiteY1" fmla="*/ 2185887 h 2265519"/>
                <a:gd name="connsiteX2" fmla="*/ 2523050 w 4610960"/>
                <a:gd name="connsiteY2" fmla="*/ 2089038 h 2265519"/>
                <a:gd name="connsiteX3" fmla="*/ 3169660 w 4610960"/>
                <a:gd name="connsiteY3" fmla="*/ 2180459 h 2265519"/>
                <a:gd name="connsiteX4" fmla="*/ 3640743 w 4610960"/>
                <a:gd name="connsiteY4" fmla="*/ 2181132 h 2265519"/>
                <a:gd name="connsiteX5" fmla="*/ 4609351 w 4610960"/>
                <a:gd name="connsiteY5" fmla="*/ 1514901 h 2265519"/>
                <a:gd name="connsiteX6" fmla="*/ 3401524 w 4610960"/>
                <a:gd name="connsiteY6" fmla="*/ 675564 h 2265519"/>
                <a:gd name="connsiteX7" fmla="*/ 3967906 w 4610960"/>
                <a:gd name="connsiteY7" fmla="*/ 0 h 2265519"/>
                <a:gd name="connsiteX0" fmla="*/ 0 w 4610960"/>
                <a:gd name="connsiteY0" fmla="*/ 1181317 h 1589955"/>
                <a:gd name="connsiteX1" fmla="*/ 1375512 w 4610960"/>
                <a:gd name="connsiteY1" fmla="*/ 1510323 h 1589955"/>
                <a:gd name="connsiteX2" fmla="*/ 2523050 w 4610960"/>
                <a:gd name="connsiteY2" fmla="*/ 1413474 h 1589955"/>
                <a:gd name="connsiteX3" fmla="*/ 3169660 w 4610960"/>
                <a:gd name="connsiteY3" fmla="*/ 1504895 h 1589955"/>
                <a:gd name="connsiteX4" fmla="*/ 3640743 w 4610960"/>
                <a:gd name="connsiteY4" fmla="*/ 1505568 h 1589955"/>
                <a:gd name="connsiteX5" fmla="*/ 4609351 w 4610960"/>
                <a:gd name="connsiteY5" fmla="*/ 839337 h 1589955"/>
                <a:gd name="connsiteX6" fmla="*/ 3401524 w 4610960"/>
                <a:gd name="connsiteY6" fmla="*/ 0 h 1589955"/>
                <a:gd name="connsiteX0" fmla="*/ 0 w 4610960"/>
                <a:gd name="connsiteY0" fmla="*/ 341980 h 750618"/>
                <a:gd name="connsiteX1" fmla="*/ 1375512 w 4610960"/>
                <a:gd name="connsiteY1" fmla="*/ 670986 h 750618"/>
                <a:gd name="connsiteX2" fmla="*/ 2523050 w 4610960"/>
                <a:gd name="connsiteY2" fmla="*/ 574137 h 750618"/>
                <a:gd name="connsiteX3" fmla="*/ 3169660 w 4610960"/>
                <a:gd name="connsiteY3" fmla="*/ 665558 h 750618"/>
                <a:gd name="connsiteX4" fmla="*/ 3640743 w 4610960"/>
                <a:gd name="connsiteY4" fmla="*/ 666231 h 750618"/>
                <a:gd name="connsiteX5" fmla="*/ 4609351 w 4610960"/>
                <a:gd name="connsiteY5" fmla="*/ 0 h 750618"/>
                <a:gd name="connsiteX0" fmla="*/ 0 w 3640743"/>
                <a:gd name="connsiteY0" fmla="*/ 118825 h 527463"/>
                <a:gd name="connsiteX1" fmla="*/ 1375512 w 3640743"/>
                <a:gd name="connsiteY1" fmla="*/ 447831 h 527463"/>
                <a:gd name="connsiteX2" fmla="*/ 2523050 w 3640743"/>
                <a:gd name="connsiteY2" fmla="*/ 350982 h 527463"/>
                <a:gd name="connsiteX3" fmla="*/ 3169660 w 3640743"/>
                <a:gd name="connsiteY3" fmla="*/ 442403 h 527463"/>
                <a:gd name="connsiteX4" fmla="*/ 3640743 w 3640743"/>
                <a:gd name="connsiteY4" fmla="*/ 443076 h 527463"/>
                <a:gd name="connsiteX0" fmla="*/ 0 w 3602648"/>
                <a:gd name="connsiteY0" fmla="*/ 118825 h 538482"/>
                <a:gd name="connsiteX1" fmla="*/ 1375512 w 3602648"/>
                <a:gd name="connsiteY1" fmla="*/ 447831 h 538482"/>
                <a:gd name="connsiteX2" fmla="*/ 2523050 w 3602648"/>
                <a:gd name="connsiteY2" fmla="*/ 350982 h 538482"/>
                <a:gd name="connsiteX3" fmla="*/ 3169660 w 3602648"/>
                <a:gd name="connsiteY3" fmla="*/ 442403 h 538482"/>
                <a:gd name="connsiteX4" fmla="*/ 3602648 w 3602648"/>
                <a:gd name="connsiteY4" fmla="*/ 457365 h 538482"/>
                <a:gd name="connsiteX0" fmla="*/ 0 w 3602648"/>
                <a:gd name="connsiteY0" fmla="*/ 118825 h 519430"/>
                <a:gd name="connsiteX1" fmla="*/ 1375512 w 3602648"/>
                <a:gd name="connsiteY1" fmla="*/ 447831 h 519430"/>
                <a:gd name="connsiteX2" fmla="*/ 2523050 w 3602648"/>
                <a:gd name="connsiteY2" fmla="*/ 350982 h 519430"/>
                <a:gd name="connsiteX3" fmla="*/ 3169660 w 3602648"/>
                <a:gd name="connsiteY3" fmla="*/ 442403 h 519430"/>
                <a:gd name="connsiteX4" fmla="*/ 3602648 w 3602648"/>
                <a:gd name="connsiteY4" fmla="*/ 457365 h 51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2648" h="519430">
                  <a:moveTo>
                    <a:pt x="0" y="118825"/>
                  </a:moveTo>
                  <a:cubicBezTo>
                    <a:pt x="906066" y="-267699"/>
                    <a:pt x="955004" y="409138"/>
                    <a:pt x="1375512" y="447831"/>
                  </a:cubicBezTo>
                  <a:cubicBezTo>
                    <a:pt x="1758025" y="415548"/>
                    <a:pt x="2224025" y="351887"/>
                    <a:pt x="2523050" y="350982"/>
                  </a:cubicBezTo>
                  <a:cubicBezTo>
                    <a:pt x="2822075" y="350077"/>
                    <a:pt x="2989727" y="424673"/>
                    <a:pt x="3169660" y="442403"/>
                  </a:cubicBezTo>
                  <a:cubicBezTo>
                    <a:pt x="3349593" y="460133"/>
                    <a:pt x="3305559" y="596869"/>
                    <a:pt x="3602648" y="457365"/>
                  </a:cubicBezTo>
                </a:path>
              </a:pathLst>
            </a:custGeom>
            <a:ln w="12700"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4" name="Oval 4"/>
            <p:cNvSpPr/>
            <p:nvPr/>
          </p:nvSpPr>
          <p:spPr bwMode="auto">
            <a:xfrm>
              <a:off x="793987" y="5233600"/>
              <a:ext cx="173038" cy="17303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5" name="Freeform 2"/>
            <p:cNvSpPr/>
            <p:nvPr/>
          </p:nvSpPr>
          <p:spPr>
            <a:xfrm>
              <a:off x="-1006237" y="1472813"/>
              <a:ext cx="1108075" cy="3397250"/>
            </a:xfrm>
            <a:custGeom>
              <a:avLst/>
              <a:gdLst>
                <a:gd name="connsiteX0" fmla="*/ 0 w 4333269"/>
                <a:gd name="connsiteY0" fmla="*/ 1535373 h 2136244"/>
                <a:gd name="connsiteX1" fmla="*/ 880281 w 4333269"/>
                <a:gd name="connsiteY1" fmla="*/ 2135874 h 2136244"/>
                <a:gd name="connsiteX2" fmla="*/ 1951630 w 4333269"/>
                <a:gd name="connsiteY2" fmla="*/ 1460310 h 2136244"/>
                <a:gd name="connsiteX3" fmla="*/ 2941093 w 4333269"/>
                <a:gd name="connsiteY3" fmla="*/ 1187355 h 2136244"/>
                <a:gd name="connsiteX4" fmla="*/ 3050275 w 4333269"/>
                <a:gd name="connsiteY4" fmla="*/ 1781033 h 2136244"/>
                <a:gd name="connsiteX5" fmla="*/ 4333165 w 4333269"/>
                <a:gd name="connsiteY5" fmla="*/ 1514901 h 2136244"/>
                <a:gd name="connsiteX6" fmla="*/ 3125338 w 4333269"/>
                <a:gd name="connsiteY6" fmla="*/ 675564 h 2136244"/>
                <a:gd name="connsiteX7" fmla="*/ 3691720 w 4333269"/>
                <a:gd name="connsiteY7" fmla="*/ 0 h 2136244"/>
                <a:gd name="connsiteX0" fmla="*/ 0 w 4609455"/>
                <a:gd name="connsiteY0" fmla="*/ 1856881 h 2163332"/>
                <a:gd name="connsiteX1" fmla="*/ 1156467 w 4609455"/>
                <a:gd name="connsiteY1" fmla="*/ 2135874 h 2163332"/>
                <a:gd name="connsiteX2" fmla="*/ 2227816 w 4609455"/>
                <a:gd name="connsiteY2" fmla="*/ 1460310 h 2163332"/>
                <a:gd name="connsiteX3" fmla="*/ 3217279 w 4609455"/>
                <a:gd name="connsiteY3" fmla="*/ 1187355 h 2163332"/>
                <a:gd name="connsiteX4" fmla="*/ 3326461 w 4609455"/>
                <a:gd name="connsiteY4" fmla="*/ 1781033 h 2163332"/>
                <a:gd name="connsiteX5" fmla="*/ 4609351 w 4609455"/>
                <a:gd name="connsiteY5" fmla="*/ 1514901 h 2163332"/>
                <a:gd name="connsiteX6" fmla="*/ 3401524 w 4609455"/>
                <a:gd name="connsiteY6" fmla="*/ 675564 h 2163332"/>
                <a:gd name="connsiteX7" fmla="*/ 3967906 w 4609455"/>
                <a:gd name="connsiteY7" fmla="*/ 0 h 2163332"/>
                <a:gd name="connsiteX0" fmla="*/ 0 w 4609455"/>
                <a:gd name="connsiteY0" fmla="*/ 1856881 h 2140128"/>
                <a:gd name="connsiteX1" fmla="*/ 1156467 w 4609455"/>
                <a:gd name="connsiteY1" fmla="*/ 2135874 h 2140128"/>
                <a:gd name="connsiteX2" fmla="*/ 2227816 w 4609455"/>
                <a:gd name="connsiteY2" fmla="*/ 1460310 h 2140128"/>
                <a:gd name="connsiteX3" fmla="*/ 3217279 w 4609455"/>
                <a:gd name="connsiteY3" fmla="*/ 1187355 h 2140128"/>
                <a:gd name="connsiteX4" fmla="*/ 3326461 w 4609455"/>
                <a:gd name="connsiteY4" fmla="*/ 1781033 h 2140128"/>
                <a:gd name="connsiteX5" fmla="*/ 4609351 w 4609455"/>
                <a:gd name="connsiteY5" fmla="*/ 1514901 h 2140128"/>
                <a:gd name="connsiteX6" fmla="*/ 3401524 w 4609455"/>
                <a:gd name="connsiteY6" fmla="*/ 675564 h 2140128"/>
                <a:gd name="connsiteX7" fmla="*/ 3967906 w 4609455"/>
                <a:gd name="connsiteY7" fmla="*/ 0 h 2140128"/>
                <a:gd name="connsiteX0" fmla="*/ 0 w 4609455"/>
                <a:gd name="connsiteY0" fmla="*/ 1856881 h 2189880"/>
                <a:gd name="connsiteX1" fmla="*/ 1375512 w 4609455"/>
                <a:gd name="connsiteY1" fmla="*/ 2185887 h 2189880"/>
                <a:gd name="connsiteX2" fmla="*/ 2227816 w 4609455"/>
                <a:gd name="connsiteY2" fmla="*/ 1460310 h 2189880"/>
                <a:gd name="connsiteX3" fmla="*/ 3217279 w 4609455"/>
                <a:gd name="connsiteY3" fmla="*/ 1187355 h 2189880"/>
                <a:gd name="connsiteX4" fmla="*/ 3326461 w 4609455"/>
                <a:gd name="connsiteY4" fmla="*/ 1781033 h 2189880"/>
                <a:gd name="connsiteX5" fmla="*/ 4609351 w 4609455"/>
                <a:gd name="connsiteY5" fmla="*/ 1514901 h 2189880"/>
                <a:gd name="connsiteX6" fmla="*/ 3401524 w 4609455"/>
                <a:gd name="connsiteY6" fmla="*/ 675564 h 2189880"/>
                <a:gd name="connsiteX7" fmla="*/ 3967906 w 4609455"/>
                <a:gd name="connsiteY7" fmla="*/ 0 h 2189880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91544"/>
                <a:gd name="connsiteX1" fmla="*/ 1375512 w 4609455"/>
                <a:gd name="connsiteY1" fmla="*/ 2185887 h 2191544"/>
                <a:gd name="connsiteX2" fmla="*/ 2523050 w 4609455"/>
                <a:gd name="connsiteY2" fmla="*/ 2089038 h 2191544"/>
                <a:gd name="connsiteX3" fmla="*/ 3169660 w 4609455"/>
                <a:gd name="connsiteY3" fmla="*/ 2180459 h 2191544"/>
                <a:gd name="connsiteX4" fmla="*/ 3326461 w 4609455"/>
                <a:gd name="connsiteY4" fmla="*/ 1781033 h 2191544"/>
                <a:gd name="connsiteX5" fmla="*/ 4609351 w 4609455"/>
                <a:gd name="connsiteY5" fmla="*/ 1514901 h 2191544"/>
                <a:gd name="connsiteX6" fmla="*/ 3401524 w 4609455"/>
                <a:gd name="connsiteY6" fmla="*/ 675564 h 2191544"/>
                <a:gd name="connsiteX7" fmla="*/ 3967906 w 4609455"/>
                <a:gd name="connsiteY7" fmla="*/ 0 h 2191544"/>
                <a:gd name="connsiteX0" fmla="*/ 0 w 4610846"/>
                <a:gd name="connsiteY0" fmla="*/ 1856881 h 2233828"/>
                <a:gd name="connsiteX1" fmla="*/ 1375512 w 4610846"/>
                <a:gd name="connsiteY1" fmla="*/ 2185887 h 2233828"/>
                <a:gd name="connsiteX2" fmla="*/ 2523050 w 4610846"/>
                <a:gd name="connsiteY2" fmla="*/ 2089038 h 2233828"/>
                <a:gd name="connsiteX3" fmla="*/ 3169660 w 4610846"/>
                <a:gd name="connsiteY3" fmla="*/ 2180459 h 2233828"/>
                <a:gd name="connsiteX4" fmla="*/ 3640743 w 4610846"/>
                <a:gd name="connsiteY4" fmla="*/ 2181132 h 2233828"/>
                <a:gd name="connsiteX5" fmla="*/ 4609351 w 4610846"/>
                <a:gd name="connsiteY5" fmla="*/ 1514901 h 2233828"/>
                <a:gd name="connsiteX6" fmla="*/ 3401524 w 4610846"/>
                <a:gd name="connsiteY6" fmla="*/ 675564 h 2233828"/>
                <a:gd name="connsiteX7" fmla="*/ 3967906 w 4610846"/>
                <a:gd name="connsiteY7" fmla="*/ 0 h 2233828"/>
                <a:gd name="connsiteX0" fmla="*/ 0 w 4610960"/>
                <a:gd name="connsiteY0" fmla="*/ 1856881 h 2265519"/>
                <a:gd name="connsiteX1" fmla="*/ 1375512 w 4610960"/>
                <a:gd name="connsiteY1" fmla="*/ 2185887 h 2265519"/>
                <a:gd name="connsiteX2" fmla="*/ 2523050 w 4610960"/>
                <a:gd name="connsiteY2" fmla="*/ 2089038 h 2265519"/>
                <a:gd name="connsiteX3" fmla="*/ 3169660 w 4610960"/>
                <a:gd name="connsiteY3" fmla="*/ 2180459 h 2265519"/>
                <a:gd name="connsiteX4" fmla="*/ 3640743 w 4610960"/>
                <a:gd name="connsiteY4" fmla="*/ 2181132 h 2265519"/>
                <a:gd name="connsiteX5" fmla="*/ 4609351 w 4610960"/>
                <a:gd name="connsiteY5" fmla="*/ 1514901 h 2265519"/>
                <a:gd name="connsiteX6" fmla="*/ 3401524 w 4610960"/>
                <a:gd name="connsiteY6" fmla="*/ 675564 h 2265519"/>
                <a:gd name="connsiteX7" fmla="*/ 3967906 w 4610960"/>
                <a:gd name="connsiteY7" fmla="*/ 0 h 2265519"/>
                <a:gd name="connsiteX0" fmla="*/ 0 w 4610960"/>
                <a:gd name="connsiteY0" fmla="*/ 1181317 h 1589955"/>
                <a:gd name="connsiteX1" fmla="*/ 1375512 w 4610960"/>
                <a:gd name="connsiteY1" fmla="*/ 1510323 h 1589955"/>
                <a:gd name="connsiteX2" fmla="*/ 2523050 w 4610960"/>
                <a:gd name="connsiteY2" fmla="*/ 1413474 h 1589955"/>
                <a:gd name="connsiteX3" fmla="*/ 3169660 w 4610960"/>
                <a:gd name="connsiteY3" fmla="*/ 1504895 h 1589955"/>
                <a:gd name="connsiteX4" fmla="*/ 3640743 w 4610960"/>
                <a:gd name="connsiteY4" fmla="*/ 1505568 h 1589955"/>
                <a:gd name="connsiteX5" fmla="*/ 4609351 w 4610960"/>
                <a:gd name="connsiteY5" fmla="*/ 839337 h 1589955"/>
                <a:gd name="connsiteX6" fmla="*/ 3401524 w 4610960"/>
                <a:gd name="connsiteY6" fmla="*/ 0 h 1589955"/>
                <a:gd name="connsiteX0" fmla="*/ 0 w 4610960"/>
                <a:gd name="connsiteY0" fmla="*/ 341980 h 750618"/>
                <a:gd name="connsiteX1" fmla="*/ 1375512 w 4610960"/>
                <a:gd name="connsiteY1" fmla="*/ 670986 h 750618"/>
                <a:gd name="connsiteX2" fmla="*/ 2523050 w 4610960"/>
                <a:gd name="connsiteY2" fmla="*/ 574137 h 750618"/>
                <a:gd name="connsiteX3" fmla="*/ 3169660 w 4610960"/>
                <a:gd name="connsiteY3" fmla="*/ 665558 h 750618"/>
                <a:gd name="connsiteX4" fmla="*/ 3640743 w 4610960"/>
                <a:gd name="connsiteY4" fmla="*/ 666231 h 750618"/>
                <a:gd name="connsiteX5" fmla="*/ 4609351 w 4610960"/>
                <a:gd name="connsiteY5" fmla="*/ 0 h 750618"/>
                <a:gd name="connsiteX0" fmla="*/ 0 w 3640743"/>
                <a:gd name="connsiteY0" fmla="*/ 118825 h 527463"/>
                <a:gd name="connsiteX1" fmla="*/ 1375512 w 3640743"/>
                <a:gd name="connsiteY1" fmla="*/ 447831 h 527463"/>
                <a:gd name="connsiteX2" fmla="*/ 2523050 w 3640743"/>
                <a:gd name="connsiteY2" fmla="*/ 350982 h 527463"/>
                <a:gd name="connsiteX3" fmla="*/ 3169660 w 3640743"/>
                <a:gd name="connsiteY3" fmla="*/ 442403 h 527463"/>
                <a:gd name="connsiteX4" fmla="*/ 3640743 w 3640743"/>
                <a:gd name="connsiteY4" fmla="*/ 443076 h 527463"/>
                <a:gd name="connsiteX0" fmla="*/ 0 w 3602648"/>
                <a:gd name="connsiteY0" fmla="*/ 118825 h 538482"/>
                <a:gd name="connsiteX1" fmla="*/ 1375512 w 3602648"/>
                <a:gd name="connsiteY1" fmla="*/ 447831 h 538482"/>
                <a:gd name="connsiteX2" fmla="*/ 2523050 w 3602648"/>
                <a:gd name="connsiteY2" fmla="*/ 350982 h 538482"/>
                <a:gd name="connsiteX3" fmla="*/ 3169660 w 3602648"/>
                <a:gd name="connsiteY3" fmla="*/ 442403 h 538482"/>
                <a:gd name="connsiteX4" fmla="*/ 3602648 w 3602648"/>
                <a:gd name="connsiteY4" fmla="*/ 457365 h 538482"/>
                <a:gd name="connsiteX0" fmla="*/ 0 w 3602648"/>
                <a:gd name="connsiteY0" fmla="*/ 118825 h 519430"/>
                <a:gd name="connsiteX1" fmla="*/ 1375512 w 3602648"/>
                <a:gd name="connsiteY1" fmla="*/ 447831 h 519430"/>
                <a:gd name="connsiteX2" fmla="*/ 2523050 w 3602648"/>
                <a:gd name="connsiteY2" fmla="*/ 350982 h 519430"/>
                <a:gd name="connsiteX3" fmla="*/ 3169660 w 3602648"/>
                <a:gd name="connsiteY3" fmla="*/ 442403 h 519430"/>
                <a:gd name="connsiteX4" fmla="*/ 3602648 w 3602648"/>
                <a:gd name="connsiteY4" fmla="*/ 457365 h 519430"/>
                <a:gd name="connsiteX0" fmla="*/ 0 w 3507411"/>
                <a:gd name="connsiteY0" fmla="*/ 185060 h 185566"/>
                <a:gd name="connsiteX1" fmla="*/ 1280275 w 3507411"/>
                <a:gd name="connsiteY1" fmla="*/ 113967 h 185566"/>
                <a:gd name="connsiteX2" fmla="*/ 2427813 w 3507411"/>
                <a:gd name="connsiteY2" fmla="*/ 17118 h 185566"/>
                <a:gd name="connsiteX3" fmla="*/ 3074423 w 3507411"/>
                <a:gd name="connsiteY3" fmla="*/ 108539 h 185566"/>
                <a:gd name="connsiteX4" fmla="*/ 3507411 w 3507411"/>
                <a:gd name="connsiteY4" fmla="*/ 123501 h 185566"/>
                <a:gd name="connsiteX0" fmla="*/ 0 w 3507411"/>
                <a:gd name="connsiteY0" fmla="*/ 1114924 h 1115430"/>
                <a:gd name="connsiteX1" fmla="*/ 527905 w 3507411"/>
                <a:gd name="connsiteY1" fmla="*/ 715 h 1115430"/>
                <a:gd name="connsiteX2" fmla="*/ 2427813 w 3507411"/>
                <a:gd name="connsiteY2" fmla="*/ 946982 h 1115430"/>
                <a:gd name="connsiteX3" fmla="*/ 3074423 w 3507411"/>
                <a:gd name="connsiteY3" fmla="*/ 1038403 h 1115430"/>
                <a:gd name="connsiteX4" fmla="*/ 3507411 w 3507411"/>
                <a:gd name="connsiteY4" fmla="*/ 1053365 h 1115430"/>
                <a:gd name="connsiteX0" fmla="*/ 0 w 3507411"/>
                <a:gd name="connsiteY0" fmla="*/ 1598883 h 1599389"/>
                <a:gd name="connsiteX1" fmla="*/ 527905 w 3507411"/>
                <a:gd name="connsiteY1" fmla="*/ 484674 h 1599389"/>
                <a:gd name="connsiteX2" fmla="*/ 649684 w 3507411"/>
                <a:gd name="connsiteY2" fmla="*/ 39956 h 1599389"/>
                <a:gd name="connsiteX3" fmla="*/ 2427813 w 3507411"/>
                <a:gd name="connsiteY3" fmla="*/ 1430941 h 1599389"/>
                <a:gd name="connsiteX4" fmla="*/ 3074423 w 3507411"/>
                <a:gd name="connsiteY4" fmla="*/ 1522362 h 1599389"/>
                <a:gd name="connsiteX5" fmla="*/ 3507411 w 3507411"/>
                <a:gd name="connsiteY5" fmla="*/ 1537324 h 1599389"/>
                <a:gd name="connsiteX0" fmla="*/ 0 w 3507411"/>
                <a:gd name="connsiteY0" fmla="*/ 2255834 h 2380235"/>
                <a:gd name="connsiteX1" fmla="*/ 527905 w 3507411"/>
                <a:gd name="connsiteY1" fmla="*/ 1141625 h 2380235"/>
                <a:gd name="connsiteX2" fmla="*/ 649684 w 3507411"/>
                <a:gd name="connsiteY2" fmla="*/ 696907 h 2380235"/>
                <a:gd name="connsiteX3" fmla="*/ 1304020 w 3507411"/>
                <a:gd name="connsiteY3" fmla="*/ 37385 h 2380235"/>
                <a:gd name="connsiteX4" fmla="*/ 3074423 w 3507411"/>
                <a:gd name="connsiteY4" fmla="*/ 2179313 h 2380235"/>
                <a:gd name="connsiteX5" fmla="*/ 3507411 w 3507411"/>
                <a:gd name="connsiteY5" fmla="*/ 2194275 h 2380235"/>
                <a:gd name="connsiteX0" fmla="*/ 0 w 3507411"/>
                <a:gd name="connsiteY0" fmla="*/ 2628636 h 2628636"/>
                <a:gd name="connsiteX1" fmla="*/ 527905 w 3507411"/>
                <a:gd name="connsiteY1" fmla="*/ 1514427 h 2628636"/>
                <a:gd name="connsiteX2" fmla="*/ 649684 w 3507411"/>
                <a:gd name="connsiteY2" fmla="*/ 1069709 h 2628636"/>
                <a:gd name="connsiteX3" fmla="*/ 1304020 w 3507411"/>
                <a:gd name="connsiteY3" fmla="*/ 410187 h 2628636"/>
                <a:gd name="connsiteX4" fmla="*/ 1369686 w 3507411"/>
                <a:gd name="connsiteY4" fmla="*/ 130088 h 2628636"/>
                <a:gd name="connsiteX5" fmla="*/ 3507411 w 3507411"/>
                <a:gd name="connsiteY5" fmla="*/ 2567077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498548 h 2498548"/>
                <a:gd name="connsiteX1" fmla="*/ 527905 w 1369686"/>
                <a:gd name="connsiteY1" fmla="*/ 1384339 h 2498548"/>
                <a:gd name="connsiteX2" fmla="*/ 649684 w 1369686"/>
                <a:gd name="connsiteY2" fmla="*/ 939621 h 2498548"/>
                <a:gd name="connsiteX3" fmla="*/ 1304020 w 1369686"/>
                <a:gd name="connsiteY3" fmla="*/ 280099 h 2498548"/>
                <a:gd name="connsiteX4" fmla="*/ 1369686 w 1369686"/>
                <a:gd name="connsiteY4" fmla="*/ 0 h 2498548"/>
                <a:gd name="connsiteX0" fmla="*/ 0 w 1313955"/>
                <a:gd name="connsiteY0" fmla="*/ 2548560 h 2548560"/>
                <a:gd name="connsiteX1" fmla="*/ 527905 w 1313955"/>
                <a:gd name="connsiteY1" fmla="*/ 1434351 h 2548560"/>
                <a:gd name="connsiteX2" fmla="*/ 649684 w 1313955"/>
                <a:gd name="connsiteY2" fmla="*/ 989633 h 2548560"/>
                <a:gd name="connsiteX3" fmla="*/ 1304020 w 1313955"/>
                <a:gd name="connsiteY3" fmla="*/ 330111 h 2548560"/>
                <a:gd name="connsiteX4" fmla="*/ 1093500 w 1313955"/>
                <a:gd name="connsiteY4" fmla="*/ 0 h 2548560"/>
                <a:gd name="connsiteX0" fmla="*/ 0 w 1114975"/>
                <a:gd name="connsiteY0" fmla="*/ 2548560 h 2548560"/>
                <a:gd name="connsiteX1" fmla="*/ 527905 w 1114975"/>
                <a:gd name="connsiteY1" fmla="*/ 1434351 h 2548560"/>
                <a:gd name="connsiteX2" fmla="*/ 649684 w 1114975"/>
                <a:gd name="connsiteY2" fmla="*/ 989633 h 2548560"/>
                <a:gd name="connsiteX3" fmla="*/ 1094500 w 1114975"/>
                <a:gd name="connsiteY3" fmla="*/ 351545 h 2548560"/>
                <a:gd name="connsiteX4" fmla="*/ 1093500 w 1114975"/>
                <a:gd name="connsiteY4" fmla="*/ 0 h 2548560"/>
                <a:gd name="connsiteX0" fmla="*/ 0 w 1108436"/>
                <a:gd name="connsiteY0" fmla="*/ 2548560 h 2548560"/>
                <a:gd name="connsiteX1" fmla="*/ 527905 w 1108436"/>
                <a:gd name="connsiteY1" fmla="*/ 1434351 h 2548560"/>
                <a:gd name="connsiteX2" fmla="*/ 754444 w 1108436"/>
                <a:gd name="connsiteY2" fmla="*/ 946765 h 2548560"/>
                <a:gd name="connsiteX3" fmla="*/ 1094500 w 1108436"/>
                <a:gd name="connsiteY3" fmla="*/ 351545 h 2548560"/>
                <a:gd name="connsiteX4" fmla="*/ 1093500 w 1108436"/>
                <a:gd name="connsiteY4" fmla="*/ 0 h 2548560"/>
                <a:gd name="connsiteX0" fmla="*/ 0 w 1108436"/>
                <a:gd name="connsiteY0" fmla="*/ 2548560 h 2548560"/>
                <a:gd name="connsiteX1" fmla="*/ 527905 w 1108436"/>
                <a:gd name="connsiteY1" fmla="*/ 1434351 h 2548560"/>
                <a:gd name="connsiteX2" fmla="*/ 754444 w 1108436"/>
                <a:gd name="connsiteY2" fmla="*/ 946765 h 2548560"/>
                <a:gd name="connsiteX3" fmla="*/ 1094500 w 1108436"/>
                <a:gd name="connsiteY3" fmla="*/ 351545 h 2548560"/>
                <a:gd name="connsiteX4" fmla="*/ 1093500 w 1108436"/>
                <a:gd name="connsiteY4" fmla="*/ 0 h 254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436" h="2548560">
                  <a:moveTo>
                    <a:pt x="0" y="2548560"/>
                  </a:moveTo>
                  <a:cubicBezTo>
                    <a:pt x="906066" y="2162036"/>
                    <a:pt x="402164" y="1701317"/>
                    <a:pt x="527905" y="1434351"/>
                  </a:cubicBezTo>
                  <a:cubicBezTo>
                    <a:pt x="653646" y="1167385"/>
                    <a:pt x="504459" y="1124851"/>
                    <a:pt x="754444" y="946765"/>
                  </a:cubicBezTo>
                  <a:cubicBezTo>
                    <a:pt x="1137762" y="668654"/>
                    <a:pt x="1037991" y="509339"/>
                    <a:pt x="1094500" y="351545"/>
                  </a:cubicBezTo>
                  <a:cubicBezTo>
                    <a:pt x="1151009" y="193751"/>
                    <a:pt x="1011978" y="162076"/>
                    <a:pt x="1093500" y="0"/>
                  </a:cubicBezTo>
                </a:path>
              </a:pathLst>
            </a:custGeom>
            <a:ln w="12700"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6" name="Oval 4"/>
            <p:cNvSpPr/>
            <p:nvPr/>
          </p:nvSpPr>
          <p:spPr bwMode="auto">
            <a:xfrm>
              <a:off x="-549037" y="3269863"/>
              <a:ext cx="173038" cy="17303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7" name="Oval 4"/>
            <p:cNvSpPr/>
            <p:nvPr/>
          </p:nvSpPr>
          <p:spPr bwMode="auto">
            <a:xfrm>
              <a:off x="-1091962" y="4785925"/>
              <a:ext cx="173038" cy="17303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" name="TextBox 238"/>
            <p:cNvSpPr txBox="1">
              <a:spLocks noChangeArrowheads="1"/>
            </p:cNvSpPr>
            <p:nvPr/>
          </p:nvSpPr>
          <p:spPr bwMode="auto">
            <a:xfrm>
              <a:off x="-449024" y="3201600"/>
              <a:ext cx="10048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Тобольск</a:t>
              </a:r>
            </a:p>
          </p:txBody>
        </p:sp>
      </p:grp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5152850" y="2211035"/>
            <a:ext cx="58785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13334" name="Content Placeholder 2"/>
          <p:cNvSpPr txBox="1">
            <a:spLocks/>
          </p:cNvSpPr>
          <p:nvPr/>
        </p:nvSpPr>
        <p:spPr bwMode="auto">
          <a:xfrm>
            <a:off x="5152850" y="1393031"/>
            <a:ext cx="5451475" cy="3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6611" y="1874261"/>
            <a:ext cx="6810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Апробация демонстрационного экзамена по стандартам Ворлдскиллс Россия в Тюменской области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5754" y="5355522"/>
            <a:ext cx="44617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Пиджакова Анна Владимировна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методист ГАПОУ ТО «Тюменский техникум строительной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индустрии и городского хозяйства», координатор Союза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«Молодые профессионалы» по проведению демонстрационного </a:t>
            </a:r>
          </a:p>
          <a:p>
            <a:r>
              <a:rPr lang="ru-RU" sz="1200" dirty="0">
                <a:solidFill>
                  <a:srgbClr val="002060"/>
                </a:solidFill>
              </a:rPr>
              <a:t>э</a:t>
            </a:r>
            <a:r>
              <a:rPr lang="ru-RU" sz="1200" dirty="0" smtClean="0">
                <a:solidFill>
                  <a:srgbClr val="002060"/>
                </a:solidFill>
              </a:rPr>
              <a:t>кзамена в Тюменской области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2309" y="361244"/>
            <a:ext cx="9674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ГАПОУ ТО «Тюменский техникум строительной индустрии и городского хозяйства»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22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udadres.ru/wp-content/uploads/2016/02/%D0%9A%D0%B0%D1%80%D1%82%D0%B0-%D1%81%D1%83%D0%B1%D1%8A%D0%B5%D0%BA%D1%82%D0%BE%D0%B2-%D0%A0%D0%A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57" y="838484"/>
            <a:ext cx="7121410" cy="492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8859" y="3924755"/>
            <a:ext cx="267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Белгородская область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10640" y="3099732"/>
            <a:ext cx="3090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Республика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34216" y="3924755"/>
            <a:ext cx="2308581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Хабаровский край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44208" y="3551496"/>
            <a:ext cx="2429801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</a:rPr>
              <a:t>Тюменская область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6776" y="3711022"/>
            <a:ext cx="2021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Пермский край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46979" y="3305757"/>
            <a:ext cx="270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Свердловская область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99561" y="2793468"/>
            <a:ext cx="247696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Красноярский край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228" y="4259265"/>
            <a:ext cx="2657843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Краснодарский</a:t>
            </a:r>
            <a:r>
              <a:rPr kumimoji="0" lang="ru-RU" b="1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4698" y="4110930"/>
            <a:ext cx="289110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Владимирская область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0651" y="3615368"/>
            <a:ext cx="2382768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Липецкая область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89357" y="2281102"/>
            <a:ext cx="2728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Мурманская</a:t>
            </a:r>
            <a:r>
              <a:rPr kumimoji="0" lang="ru-RU" b="1" i="0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0692" y="4647961"/>
            <a:ext cx="2952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Новосибирская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968" y="3784485"/>
            <a:ext cx="236289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2060"/>
                </a:solidFill>
              </a:rPr>
              <a:t>Республика Татарстан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70842" y="4406125"/>
            <a:ext cx="2442785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Самарская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3571" y="3441974"/>
            <a:ext cx="2479525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Тамбовская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59661" y="4090292"/>
            <a:ext cx="2338012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/>
              <a:t>Ульяновская область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05511" y="3886125"/>
            <a:ext cx="15962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Челябинская область</a:t>
            </a:r>
            <a:endParaRPr lang="ru-RU" sz="1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1258" y="3310186"/>
            <a:ext cx="15119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Тульская область</a:t>
            </a:r>
            <a:endParaRPr lang="ru-RU" sz="1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565337" y="3233564"/>
            <a:ext cx="15763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Ярославская область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3356" y="1254377"/>
            <a:ext cx="3348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26 Пилотных регионов РФ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63708" y="2593413"/>
            <a:ext cx="3158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Более 2500 участников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84817" y="4593901"/>
            <a:ext cx="260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Более 2000 экспертов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93356" y="5545497"/>
            <a:ext cx="2434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Более 100 ПОО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12571" y="486888"/>
            <a:ext cx="3797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Январь-Июнь 2017 года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596" y="247146"/>
            <a:ext cx="879593" cy="879593"/>
          </a:xfrm>
          <a:prstGeom prst="rect">
            <a:avLst/>
          </a:prstGeom>
        </p:spPr>
      </p:pic>
      <p:pic>
        <p:nvPicPr>
          <p:cNvPr id="29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11" t="5304" r="5305" b="69611"/>
          <a:stretch>
            <a:fillRect/>
          </a:stretch>
        </p:blipFill>
        <p:spPr bwMode="auto">
          <a:xfrm>
            <a:off x="8510472" y="4502676"/>
            <a:ext cx="5905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Рисунок 11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5" t="2019" r="34328" b="65674"/>
          <a:stretch>
            <a:fillRect/>
          </a:stretch>
        </p:blipFill>
        <p:spPr bwMode="auto">
          <a:xfrm>
            <a:off x="6655967" y="5359385"/>
            <a:ext cx="7905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6" t="3941" r="35295" b="70456"/>
          <a:stretch>
            <a:fillRect/>
          </a:stretch>
        </p:blipFill>
        <p:spPr bwMode="auto">
          <a:xfrm>
            <a:off x="6888531" y="1126739"/>
            <a:ext cx="504825" cy="471488"/>
          </a:xfrm>
          <a:prstGeom prst="rect">
            <a:avLst/>
          </a:prstGeom>
          <a:solidFill>
            <a:srgbClr val="0070C0"/>
          </a:solidFill>
          <a:ln>
            <a:noFill/>
          </a:ln>
        </p:spPr>
      </p:pic>
      <p:pic>
        <p:nvPicPr>
          <p:cNvPr id="32" name="Рисунок 5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7" t="5420" r="5345" b="70293"/>
          <a:stretch>
            <a:fillRect/>
          </a:stretch>
        </p:blipFill>
        <p:spPr bwMode="auto">
          <a:xfrm>
            <a:off x="8005054" y="2437767"/>
            <a:ext cx="6254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06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219" y="283368"/>
            <a:ext cx="985861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Демонстрационный экзамен </a:t>
            </a:r>
            <a:r>
              <a:rPr lang="ru-RU" sz="3200" b="1" i="1" dirty="0" smtClean="0">
                <a:solidFill>
                  <a:srgbClr val="002060"/>
                </a:solidFill>
              </a:rPr>
              <a:t>в рамках пилотной апробации </a:t>
            </a:r>
            <a:r>
              <a:rPr lang="ru-RU" sz="2000" b="1" dirty="0" smtClean="0">
                <a:solidFill>
                  <a:srgbClr val="002060"/>
                </a:solidFill>
              </a:rPr>
              <a:t>– </a:t>
            </a:r>
            <a:r>
              <a:rPr lang="ru-RU" sz="2000" b="1" dirty="0">
                <a:solidFill>
                  <a:srgbClr val="002060"/>
                </a:solidFill>
              </a:rPr>
              <a:t>форма оценки соответствия уровня знаний, умений, навыков студентов и выпускников, осваивающих программы подготовки квалифицированных рабочих, служащих, специалистов среднего звена, позволяющих вести профессиональную деятельность в определенной сфере и (или) выполнять работу по конкретным профессии или специальности </a:t>
            </a:r>
            <a:r>
              <a:rPr lang="ru-RU" sz="2000" b="1" dirty="0">
                <a:solidFill>
                  <a:srgbClr val="FF0000"/>
                </a:solidFill>
              </a:rPr>
              <a:t>в соответствии со стандартами Ворлдскиллс Россия. </a:t>
            </a:r>
            <a:r>
              <a:rPr lang="ru-RU" sz="2000" b="1" dirty="0" smtClean="0">
                <a:solidFill>
                  <a:srgbClr val="002060"/>
                </a:solidFill>
              </a:rPr>
              <a:t>(Регулируется Методикой организации и проведения демонстрационного экзамена по </a:t>
            </a:r>
            <a:r>
              <a:rPr lang="ru-RU" sz="2000" b="1" dirty="0">
                <a:solidFill>
                  <a:srgbClr val="002060"/>
                </a:solidFill>
              </a:rPr>
              <a:t>стандартам Ворлдскиллс </a:t>
            </a:r>
            <a:r>
              <a:rPr lang="ru-RU" sz="2000" b="1" dirty="0" smtClean="0">
                <a:solidFill>
                  <a:srgbClr val="002060"/>
                </a:solidFill>
              </a:rPr>
              <a:t>Россия)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7219" y="3835421"/>
            <a:ext cx="1020061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Демонстрационный </a:t>
            </a:r>
            <a:r>
              <a:rPr lang="ru-RU" sz="3200" b="1" i="1" dirty="0" smtClean="0">
                <a:solidFill>
                  <a:srgbClr val="002060"/>
                </a:solidFill>
              </a:rPr>
              <a:t>экзамен </a:t>
            </a:r>
            <a:r>
              <a:rPr lang="ru-RU" sz="2400" b="1" i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 smtClean="0">
                <a:solidFill>
                  <a:srgbClr val="002060"/>
                </a:solidFill>
              </a:rPr>
              <a:t>форма </a:t>
            </a:r>
            <a:r>
              <a:rPr lang="ru-RU" sz="2000" b="1" dirty="0">
                <a:solidFill>
                  <a:srgbClr val="002060"/>
                </a:solidFill>
              </a:rPr>
              <a:t>оценки соответствия уровня знаний, умений, навыков студентов и выпускников, осваивающих программы подготовки квалифицированных рабочих, служащих, специалистов среднего звена, позволяющих вести профессиональную деятельность в определенной сфере и (или) выполнять работу по конкретным профессии или специальности </a:t>
            </a:r>
            <a:r>
              <a:rPr lang="ru-RU" sz="2000" b="1" dirty="0">
                <a:solidFill>
                  <a:srgbClr val="FF0000"/>
                </a:solidFill>
              </a:rPr>
              <a:t>в соответствии </a:t>
            </a:r>
            <a:r>
              <a:rPr lang="ru-RU" sz="2000" b="1" dirty="0" smtClean="0">
                <a:solidFill>
                  <a:srgbClr val="FF0000"/>
                </a:solidFill>
              </a:rPr>
              <a:t>с ФГОС </a:t>
            </a:r>
            <a:r>
              <a:rPr lang="ru-RU" sz="2000" b="1" dirty="0" smtClean="0">
                <a:solidFill>
                  <a:srgbClr val="002060"/>
                </a:solidFill>
              </a:rPr>
              <a:t>(Регулируется внутренними положениями и регламентами ПОО с </a:t>
            </a:r>
            <a:r>
              <a:rPr lang="ru-RU" sz="2000" b="1" dirty="0" smtClean="0">
                <a:solidFill>
                  <a:srgbClr val="FF0000"/>
                </a:solidFill>
              </a:rPr>
              <a:t>учетом требований </a:t>
            </a:r>
            <a:r>
              <a:rPr lang="ru-RU" sz="2000" b="1" dirty="0" smtClean="0">
                <a:solidFill>
                  <a:srgbClr val="002060"/>
                </a:solidFill>
              </a:rPr>
              <a:t>стандартов  </a:t>
            </a:r>
            <a:r>
              <a:rPr lang="ru-RU" sz="2000" b="1" dirty="0">
                <a:solidFill>
                  <a:srgbClr val="002060"/>
                </a:solidFill>
              </a:rPr>
              <a:t>Ворлдскиллс Россия)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99" y="340578"/>
            <a:ext cx="812842" cy="812842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79" y="3835421"/>
            <a:ext cx="812842" cy="8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8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183" y="117395"/>
            <a:ext cx="116940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Обязательные условия организации и проведения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демонстрационного экзамена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2324" y="1935400"/>
            <a:ext cx="4945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Центр проведения демонстрационного экзамена (ЦПДЭ) - </a:t>
            </a:r>
            <a:r>
              <a:rPr lang="ru-RU" sz="2000" b="1" dirty="0" smtClean="0">
                <a:solidFill>
                  <a:srgbClr val="002060"/>
                </a:solidFill>
                <a:hlinkClick r:id="rId3" action="ppaction://hlinkfile"/>
              </a:rPr>
              <a:t>порядок отбора ЦПДЭ.</a:t>
            </a:r>
            <a:r>
              <a:rPr lang="en-US" sz="2000" b="1" dirty="0" smtClean="0">
                <a:solidFill>
                  <a:srgbClr val="002060"/>
                </a:solidFill>
                <a:hlinkClick r:id="rId3" action="ppaction://hlinkfile"/>
              </a:rPr>
              <a:t>pdf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68991" y="1833989"/>
            <a:ext cx="3614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Главный эксперт ДЭ – сертифицированный эксперт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6786" y="3904529"/>
            <a:ext cx="3310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Задание ДЭ – единое для всей территории РФ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8991" y="3904529"/>
            <a:ext cx="3361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Независимые эксперты для оценки результатов ДЭ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49" y="3907749"/>
            <a:ext cx="812842" cy="8128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" y="1943393"/>
            <a:ext cx="812842" cy="8128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49" y="1935400"/>
            <a:ext cx="812842" cy="8128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82" y="3907749"/>
            <a:ext cx="812842" cy="81284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040709" y="5467237"/>
            <a:ext cx="3271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eSim, CIS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49" y="5260871"/>
            <a:ext cx="812842" cy="8128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15625" y="5313349"/>
            <a:ext cx="3118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Информационная открытость ДЭ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" y="5294844"/>
            <a:ext cx="812842" cy="8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0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6344" y="351057"/>
            <a:ext cx="5082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Тюменская область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52" y="250147"/>
            <a:ext cx="1485586" cy="112515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926275" y="1375298"/>
            <a:ext cx="433449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8</a:t>
            </a:r>
            <a:r>
              <a:rPr lang="ru-RU" sz="2000" b="1" dirty="0" smtClean="0">
                <a:solidFill>
                  <a:srgbClr val="FF0000"/>
                </a:solidFill>
              </a:rPr>
              <a:t> компетенций: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Сварочные технологии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Поварское дело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Ремонт и обслуживание легковых автомобилей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Эксплуатация сельскохозяйственных машин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Сантехника и отопление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Администрирование отеля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Парикмахерское искусство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Электромонтажные работы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2027" y="1315621"/>
            <a:ext cx="65433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7 профессиональных образовательных организаций: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техникум строительной индустрии и городского хозяйства»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«Тобольский многопрофильный техникум»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«Ишимский многопрофильный техникум»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«Агротехнологический колледж»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колледж транспортных технологий и сервиса»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техникум индустрии питания, коммерции и сервиса»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лесотехнический техникум»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4132" y="4949151"/>
            <a:ext cx="30638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146 экспертов </a:t>
            </a:r>
            <a:r>
              <a:rPr lang="ru-RU" sz="2000" dirty="0" smtClean="0">
                <a:solidFill>
                  <a:srgbClr val="002060"/>
                </a:solidFill>
              </a:rPr>
              <a:t>для оценки результатов демонстрационного экзамена (</a:t>
            </a:r>
            <a:r>
              <a:rPr lang="ru-RU" sz="2000" dirty="0" smtClean="0">
                <a:solidFill>
                  <a:srgbClr val="FF0000"/>
                </a:solidFill>
              </a:rPr>
              <a:t>33</a:t>
            </a:r>
            <a:r>
              <a:rPr lang="ru-RU" sz="2000" dirty="0" smtClean="0">
                <a:solidFill>
                  <a:srgbClr val="002060"/>
                </a:solidFill>
              </a:rPr>
              <a:t>) представители работодателя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49860" y="5296396"/>
            <a:ext cx="15930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164 студента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09172" y="5296396"/>
            <a:ext cx="1981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26 предприятий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8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0459" y="239877"/>
            <a:ext cx="5955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Результаты демонстрационного экзамена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1061" y="1002658"/>
            <a:ext cx="3888757" cy="4801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10 лучших: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Администрирование отеля –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474 студента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62,84 (</a:t>
            </a:r>
            <a:r>
              <a:rPr lang="ru-RU" b="1" dirty="0" smtClean="0">
                <a:solidFill>
                  <a:srgbClr val="FF0000"/>
                </a:solidFill>
              </a:rPr>
              <a:t>67,66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Сантехника </a:t>
            </a:r>
            <a:r>
              <a:rPr lang="ru-RU" b="1" dirty="0">
                <a:solidFill>
                  <a:srgbClr val="002060"/>
                </a:solidFill>
              </a:rPr>
              <a:t>и </a:t>
            </a:r>
            <a:r>
              <a:rPr lang="ru-RU" b="1" dirty="0" smtClean="0">
                <a:solidFill>
                  <a:srgbClr val="002060"/>
                </a:solidFill>
              </a:rPr>
              <a:t>отопление –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96 студентов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48,22 (</a:t>
            </a:r>
            <a:r>
              <a:rPr lang="ru-RU" b="1" dirty="0" smtClean="0">
                <a:solidFill>
                  <a:srgbClr val="FF0000"/>
                </a:solidFill>
              </a:rPr>
              <a:t>72,00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Эксплуатация сельскохозяйственных</a:t>
            </a:r>
          </a:p>
          <a:p>
            <a:r>
              <a:rPr lang="ru-RU" b="1" dirty="0">
                <a:solidFill>
                  <a:srgbClr val="002060"/>
                </a:solidFill>
              </a:rPr>
              <a:t>м</a:t>
            </a:r>
            <a:r>
              <a:rPr lang="ru-RU" b="1" dirty="0" smtClean="0">
                <a:solidFill>
                  <a:srgbClr val="002060"/>
                </a:solidFill>
              </a:rPr>
              <a:t>ашин – 224 студента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77,95 (</a:t>
            </a:r>
            <a:r>
              <a:rPr lang="ru-RU" b="1" dirty="0" smtClean="0">
                <a:solidFill>
                  <a:srgbClr val="FF0000"/>
                </a:solidFill>
              </a:rPr>
              <a:t>86,90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83413" y="1002658"/>
            <a:ext cx="30697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30 лучших: </a:t>
            </a:r>
          </a:p>
          <a:p>
            <a:r>
              <a:rPr lang="ru-RU" b="1" dirty="0">
                <a:solidFill>
                  <a:srgbClr val="002060"/>
                </a:solidFill>
              </a:rPr>
              <a:t>Парикмахерское </a:t>
            </a:r>
            <a:r>
              <a:rPr lang="ru-RU" b="1" dirty="0" smtClean="0">
                <a:solidFill>
                  <a:srgbClr val="002060"/>
                </a:solidFill>
              </a:rPr>
              <a:t>искусство – 290 студентов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64,13 (</a:t>
            </a:r>
            <a:r>
              <a:rPr lang="ru-RU" b="1" dirty="0" smtClean="0">
                <a:solidFill>
                  <a:srgbClr val="FF0000"/>
                </a:solidFill>
              </a:rPr>
              <a:t>73,56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6054" y="1002658"/>
            <a:ext cx="36733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20 лучших:</a:t>
            </a:r>
          </a:p>
          <a:p>
            <a:r>
              <a:rPr lang="ru-RU" b="1" dirty="0">
                <a:solidFill>
                  <a:srgbClr val="002060"/>
                </a:solidFill>
              </a:rPr>
              <a:t>Сварочные </a:t>
            </a:r>
            <a:r>
              <a:rPr lang="ru-RU" b="1" dirty="0" smtClean="0">
                <a:solidFill>
                  <a:srgbClr val="002060"/>
                </a:solidFill>
              </a:rPr>
              <a:t>технологии –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659 студентов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51,50 (</a:t>
            </a:r>
            <a:r>
              <a:rPr lang="ru-RU" b="1" dirty="0" smtClean="0">
                <a:solidFill>
                  <a:srgbClr val="FF0000"/>
                </a:solidFill>
              </a:rPr>
              <a:t>64,6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Ремонт и обслуживание легковых автомобилей </a:t>
            </a:r>
            <a:r>
              <a:rPr lang="ru-RU" b="1" dirty="0" smtClean="0">
                <a:solidFill>
                  <a:srgbClr val="002060"/>
                </a:solidFill>
              </a:rPr>
              <a:t> - 1574 студента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59,28 (</a:t>
            </a:r>
            <a:r>
              <a:rPr lang="ru-RU" b="1" dirty="0" smtClean="0">
                <a:solidFill>
                  <a:srgbClr val="FF0000"/>
                </a:solidFill>
              </a:rPr>
              <a:t>55,47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0795" y="4902022"/>
            <a:ext cx="40512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Предложения по трудоустройству - </a:t>
            </a:r>
            <a:r>
              <a:rPr lang="ru-RU" b="1" dirty="0" smtClean="0">
                <a:solidFill>
                  <a:srgbClr val="FF0000"/>
                </a:solidFill>
              </a:rPr>
              <a:t>45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Трудоустроены - </a:t>
            </a:r>
            <a:r>
              <a:rPr lang="ru-RU" b="1" dirty="0" smtClean="0">
                <a:solidFill>
                  <a:srgbClr val="FF0000"/>
                </a:solidFill>
              </a:rPr>
              <a:t>12 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49808" y="4826232"/>
            <a:ext cx="3318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Поварское дело – 56,55 (</a:t>
            </a:r>
            <a:r>
              <a:rPr lang="ru-RU" b="1" dirty="0" smtClean="0">
                <a:solidFill>
                  <a:srgbClr val="FF0000"/>
                </a:solidFill>
              </a:rPr>
              <a:t>75,19</a:t>
            </a:r>
            <a:r>
              <a:rPr lang="ru-RU" b="1" dirty="0" smtClean="0">
                <a:solidFill>
                  <a:srgbClr val="002060"/>
                </a:solidFill>
              </a:rPr>
              <a:t>)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279 место в рейтинге 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из </a:t>
            </a:r>
            <a:r>
              <a:rPr lang="ru-RU" b="1" dirty="0" smtClean="0">
                <a:solidFill>
                  <a:srgbClr val="FF0000"/>
                </a:solidFill>
              </a:rPr>
              <a:t>1244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42" y="688539"/>
            <a:ext cx="812842" cy="8128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089" y="688539"/>
            <a:ext cx="812842" cy="8128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574" y="688539"/>
            <a:ext cx="812842" cy="8128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21" y="4826232"/>
            <a:ext cx="812842" cy="8128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153" y="4151524"/>
            <a:ext cx="812842" cy="8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5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1832" y="435819"/>
            <a:ext cx="2828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Экспертное мнение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073219"/>
              </p:ext>
            </p:extLst>
          </p:nvPr>
        </p:nvGraphicFramePr>
        <p:xfrm>
          <a:off x="783771" y="1328059"/>
          <a:ext cx="10711543" cy="46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1228"/>
                <a:gridCol w="6030315"/>
              </a:tblGrid>
              <a:tr h="6577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Замечания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Рекомендации</a:t>
                      </a:r>
                      <a:endParaRPr lang="ru-RU" sz="2400" dirty="0"/>
                    </a:p>
                  </a:txBody>
                  <a:tcPr/>
                </a:tc>
              </a:tr>
              <a:tr h="898899">
                <a:tc>
                  <a:txBody>
                    <a:bodyPr/>
                    <a:lstStyle/>
                    <a:p>
                      <a:r>
                        <a:rPr lang="ru-RU" b="1" smtClean="0"/>
                        <a:t>Недостаточный </a:t>
                      </a:r>
                      <a:r>
                        <a:rPr lang="ru-RU" b="1" dirty="0" smtClean="0"/>
                        <a:t>уровень практических навыков студентов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Усилить рабочие программы ЛПЗ,</a:t>
                      </a:r>
                      <a:r>
                        <a:rPr lang="ru-RU" b="1" baseline="0" dirty="0" smtClean="0"/>
                        <a:t> проводить их не формально, а реально </a:t>
                      </a:r>
                      <a:endParaRPr lang="ru-RU" b="1" dirty="0"/>
                    </a:p>
                  </a:txBody>
                  <a:tcPr/>
                </a:tc>
              </a:tr>
              <a:tr h="127671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Несоблюдение заданных временных рамок на определенный вид деятельности (модуль задания)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Скорректировать</a:t>
                      </a:r>
                      <a:r>
                        <a:rPr lang="ru-RU" b="1" baseline="0" dirty="0" smtClean="0"/>
                        <a:t> процесс обучения студентов  с учетом нормирования времени</a:t>
                      </a:r>
                      <a:endParaRPr lang="ru-RU" b="1" dirty="0"/>
                    </a:p>
                  </a:txBody>
                  <a:tcPr/>
                </a:tc>
              </a:tr>
              <a:tr h="56765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Психологическая неготовность студентов 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Индивидуальный подход к подготовке студента </a:t>
                      </a:r>
                      <a:endParaRPr lang="ru-RU" b="1" dirty="0"/>
                    </a:p>
                  </a:txBody>
                  <a:tcPr/>
                </a:tc>
              </a:tr>
              <a:tr h="56765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Пробелы в знании регламента</a:t>
                      </a:r>
                      <a:r>
                        <a:rPr lang="ru-RU" b="1" baseline="0" dirty="0" smtClean="0"/>
                        <a:t> (студенты не информированы о порядке проведения экзамена)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Организовать</a:t>
                      </a:r>
                      <a:r>
                        <a:rPr lang="ru-RU" b="1" baseline="0" dirty="0" smtClean="0"/>
                        <a:t> информационное сопровождение студентов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01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0596" y="72393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Объективность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Оценка эффективности организации образовательного процесса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Оценка состояния МТБ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Оценка уровня квалификации преподавателей и мастеров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Расширение возможностей по трудоустройству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Профориентация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</a:rPr>
              <a:t>Информированность о развитии системы СПО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2896" y="3649964"/>
            <a:ext cx="32012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Дополнительная </a:t>
            </a:r>
            <a:r>
              <a:rPr lang="ru-RU" sz="2000" b="1" dirty="0">
                <a:solidFill>
                  <a:srgbClr val="002060"/>
                </a:solidFill>
              </a:rPr>
              <a:t>з</a:t>
            </a:r>
            <a:r>
              <a:rPr lang="ru-RU" sz="2000" b="1" dirty="0" smtClean="0">
                <a:solidFill>
                  <a:srgbClr val="002060"/>
                </a:solidFill>
              </a:rPr>
              <a:t>атратность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Психологический барьер</a:t>
            </a:r>
          </a:p>
          <a:p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63" y="114220"/>
            <a:ext cx="812842" cy="8128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88"/>
            <a:ext cx="812842" cy="8128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02896" y="117649"/>
            <a:ext cx="135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Выводы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963" y="462009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+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855" y="3466218"/>
            <a:ext cx="3417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12428" y="927062"/>
            <a:ext cx="47570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Перечень </a:t>
            </a:r>
            <a:r>
              <a:rPr lang="ru-RU" b="1" dirty="0">
                <a:solidFill>
                  <a:srgbClr val="FF0000"/>
                </a:solidFill>
              </a:rPr>
              <a:t>поручений Президента Российской Федерации от 5 декабря 2014 г. № Пр-2821, пп. 17, 18 </a:t>
            </a:r>
            <a:r>
              <a:rPr lang="ru-RU" b="1" dirty="0" smtClean="0">
                <a:solidFill>
                  <a:srgbClr val="FF0000"/>
                </a:solidFill>
              </a:rPr>
              <a:t>комплекс мер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>утвержденный </a:t>
            </a:r>
            <a:r>
              <a:rPr lang="ru-RU" b="1" dirty="0">
                <a:solidFill>
                  <a:srgbClr val="FF0000"/>
                </a:solidFill>
              </a:rPr>
              <a:t>распоряжением Правительства Российской Федерации от 03.03.2015 N </a:t>
            </a:r>
            <a:r>
              <a:rPr lang="ru-RU" b="1" dirty="0" smtClean="0">
                <a:solidFill>
                  <a:srgbClr val="FF0000"/>
                </a:solidFill>
              </a:rPr>
              <a:t>349-р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-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…«Проведение демонстрационного </a:t>
            </a:r>
            <a:r>
              <a:rPr lang="ru-RU" b="1" i="1" dirty="0">
                <a:solidFill>
                  <a:srgbClr val="002060"/>
                </a:solidFill>
              </a:rPr>
              <a:t>экзамена по стандартам Ворлдскиллс Россия </a:t>
            </a:r>
            <a:r>
              <a:rPr lang="ru-RU" b="1" i="1" dirty="0" smtClean="0">
                <a:solidFill>
                  <a:srgbClr val="002060"/>
                </a:solidFill>
              </a:rPr>
              <a:t>в </a:t>
            </a:r>
            <a:r>
              <a:rPr lang="ru-RU" b="1" i="1" dirty="0">
                <a:solidFill>
                  <a:srgbClr val="002060"/>
                </a:solidFill>
              </a:rPr>
              <a:t>рамках государственной итоговой аттестации обучающихся профессиональных образовательных </a:t>
            </a:r>
            <a:r>
              <a:rPr lang="ru-RU" b="1" i="1" dirty="0" smtClean="0">
                <a:solidFill>
                  <a:srgbClr val="002060"/>
                </a:solidFill>
              </a:rPr>
              <a:t>организаций»…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29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"/>
          <p:cNvGrpSpPr>
            <a:grpSpLocks/>
          </p:cNvGrpSpPr>
          <p:nvPr/>
        </p:nvGrpSpPr>
        <p:grpSpPr bwMode="auto">
          <a:xfrm>
            <a:off x="850424" y="1142206"/>
            <a:ext cx="4192588" cy="4573587"/>
            <a:chOff x="-1768237" y="1472813"/>
            <a:chExt cx="4192587" cy="4573587"/>
          </a:xfrm>
        </p:grpSpPr>
        <p:sp>
          <p:nvSpPr>
            <p:cNvPr id="60" name="Freeform 206"/>
            <p:cNvSpPr>
              <a:spLocks/>
            </p:cNvSpPr>
            <p:nvPr/>
          </p:nvSpPr>
          <p:spPr bwMode="auto">
            <a:xfrm>
              <a:off x="-1768237" y="1493450"/>
              <a:ext cx="4192587" cy="4552950"/>
            </a:xfrm>
            <a:custGeom>
              <a:avLst/>
              <a:gdLst>
                <a:gd name="T0" fmla="*/ 2147483647 w 4988"/>
                <a:gd name="T1" fmla="*/ 2147483647 h 5416"/>
                <a:gd name="T2" fmla="*/ 2147483647 w 4988"/>
                <a:gd name="T3" fmla="*/ 2147483647 h 5416"/>
                <a:gd name="T4" fmla="*/ 2147483647 w 4988"/>
                <a:gd name="T5" fmla="*/ 2147483647 h 5416"/>
                <a:gd name="T6" fmla="*/ 2147483647 w 4988"/>
                <a:gd name="T7" fmla="*/ 2147483647 h 5416"/>
                <a:gd name="T8" fmla="*/ 2147483647 w 4988"/>
                <a:gd name="T9" fmla="*/ 2147483647 h 5416"/>
                <a:gd name="T10" fmla="*/ 2147483647 w 4988"/>
                <a:gd name="T11" fmla="*/ 2147483647 h 5416"/>
                <a:gd name="T12" fmla="*/ 2147483647 w 4988"/>
                <a:gd name="T13" fmla="*/ 2147483647 h 5416"/>
                <a:gd name="T14" fmla="*/ 2147483647 w 4988"/>
                <a:gd name="T15" fmla="*/ 2147483647 h 5416"/>
                <a:gd name="T16" fmla="*/ 2147483647 w 4988"/>
                <a:gd name="T17" fmla="*/ 2147483647 h 5416"/>
                <a:gd name="T18" fmla="*/ 2147483647 w 4988"/>
                <a:gd name="T19" fmla="*/ 2147483647 h 5416"/>
                <a:gd name="T20" fmla="*/ 2147483647 w 4988"/>
                <a:gd name="T21" fmla="*/ 2147483647 h 5416"/>
                <a:gd name="T22" fmla="*/ 2147483647 w 4988"/>
                <a:gd name="T23" fmla="*/ 2147483647 h 5416"/>
                <a:gd name="T24" fmla="*/ 2147483647 w 4988"/>
                <a:gd name="T25" fmla="*/ 2147483647 h 5416"/>
                <a:gd name="T26" fmla="*/ 2147483647 w 4988"/>
                <a:gd name="T27" fmla="*/ 2147483647 h 5416"/>
                <a:gd name="T28" fmla="*/ 2147483647 w 4988"/>
                <a:gd name="T29" fmla="*/ 2147483647 h 5416"/>
                <a:gd name="T30" fmla="*/ 2147483647 w 4988"/>
                <a:gd name="T31" fmla="*/ 2147483647 h 5416"/>
                <a:gd name="T32" fmla="*/ 2147483647 w 4988"/>
                <a:gd name="T33" fmla="*/ 2147483647 h 5416"/>
                <a:gd name="T34" fmla="*/ 2147483647 w 4988"/>
                <a:gd name="T35" fmla="*/ 2147483647 h 5416"/>
                <a:gd name="T36" fmla="*/ 2147483647 w 4988"/>
                <a:gd name="T37" fmla="*/ 2147483647 h 5416"/>
                <a:gd name="T38" fmla="*/ 2147483647 w 4988"/>
                <a:gd name="T39" fmla="*/ 2147483647 h 5416"/>
                <a:gd name="T40" fmla="*/ 2147483647 w 4988"/>
                <a:gd name="T41" fmla="*/ 2147483647 h 5416"/>
                <a:gd name="T42" fmla="*/ 2147483647 w 4988"/>
                <a:gd name="T43" fmla="*/ 2147483647 h 5416"/>
                <a:gd name="T44" fmla="*/ 2147483647 w 4988"/>
                <a:gd name="T45" fmla="*/ 2147483647 h 5416"/>
                <a:gd name="T46" fmla="*/ 2147483647 w 4988"/>
                <a:gd name="T47" fmla="*/ 2147483647 h 5416"/>
                <a:gd name="T48" fmla="*/ 2147483647 w 4988"/>
                <a:gd name="T49" fmla="*/ 2147483647 h 5416"/>
                <a:gd name="T50" fmla="*/ 2147483647 w 4988"/>
                <a:gd name="T51" fmla="*/ 2147483647 h 5416"/>
                <a:gd name="T52" fmla="*/ 2147483647 w 4988"/>
                <a:gd name="T53" fmla="*/ 2147483647 h 5416"/>
                <a:gd name="T54" fmla="*/ 2147483647 w 4988"/>
                <a:gd name="T55" fmla="*/ 2147483647 h 5416"/>
                <a:gd name="T56" fmla="*/ 2147483647 w 4988"/>
                <a:gd name="T57" fmla="*/ 2147483647 h 5416"/>
                <a:gd name="T58" fmla="*/ 2147483647 w 4988"/>
                <a:gd name="T59" fmla="*/ 2147483647 h 5416"/>
                <a:gd name="T60" fmla="*/ 2147483647 w 4988"/>
                <a:gd name="T61" fmla="*/ 2147483647 h 5416"/>
                <a:gd name="T62" fmla="*/ 2147483647 w 4988"/>
                <a:gd name="T63" fmla="*/ 2147483647 h 5416"/>
                <a:gd name="T64" fmla="*/ 2147483647 w 4988"/>
                <a:gd name="T65" fmla="*/ 2147483647 h 5416"/>
                <a:gd name="T66" fmla="*/ 2147483647 w 4988"/>
                <a:gd name="T67" fmla="*/ 2147483647 h 5416"/>
                <a:gd name="T68" fmla="*/ 2147483647 w 4988"/>
                <a:gd name="T69" fmla="*/ 2147483647 h 5416"/>
                <a:gd name="T70" fmla="*/ 2147483647 w 4988"/>
                <a:gd name="T71" fmla="*/ 2147483647 h 5416"/>
                <a:gd name="T72" fmla="*/ 2147483647 w 4988"/>
                <a:gd name="T73" fmla="*/ 2147483647 h 5416"/>
                <a:gd name="T74" fmla="*/ 2147483647 w 4988"/>
                <a:gd name="T75" fmla="*/ 2147483647 h 5416"/>
                <a:gd name="T76" fmla="*/ 2147483647 w 4988"/>
                <a:gd name="T77" fmla="*/ 2147483647 h 5416"/>
                <a:gd name="T78" fmla="*/ 2147483647 w 4988"/>
                <a:gd name="T79" fmla="*/ 2147483647 h 5416"/>
                <a:gd name="T80" fmla="*/ 2147483647 w 4988"/>
                <a:gd name="T81" fmla="*/ 2147483647 h 5416"/>
                <a:gd name="T82" fmla="*/ 2147483647 w 4988"/>
                <a:gd name="T83" fmla="*/ 2147483647 h 5416"/>
                <a:gd name="T84" fmla="*/ 2147483647 w 4988"/>
                <a:gd name="T85" fmla="*/ 2147483647 h 5416"/>
                <a:gd name="T86" fmla="*/ 2147483647 w 4988"/>
                <a:gd name="T87" fmla="*/ 2147483647 h 5416"/>
                <a:gd name="T88" fmla="*/ 2147483647 w 4988"/>
                <a:gd name="T89" fmla="*/ 2147483647 h 5416"/>
                <a:gd name="T90" fmla="*/ 2147483647 w 4988"/>
                <a:gd name="T91" fmla="*/ 2147483647 h 5416"/>
                <a:gd name="T92" fmla="*/ 2147483647 w 4988"/>
                <a:gd name="T93" fmla="*/ 2147483647 h 5416"/>
                <a:gd name="T94" fmla="*/ 2147483647 w 4988"/>
                <a:gd name="T95" fmla="*/ 2147483647 h 5416"/>
                <a:gd name="T96" fmla="*/ 2147483647 w 4988"/>
                <a:gd name="T97" fmla="*/ 2147483647 h 5416"/>
                <a:gd name="T98" fmla="*/ 2147483647 w 4988"/>
                <a:gd name="T99" fmla="*/ 2147483647 h 5416"/>
                <a:gd name="T100" fmla="*/ 2147483647 w 4988"/>
                <a:gd name="T101" fmla="*/ 2147483647 h 5416"/>
                <a:gd name="T102" fmla="*/ 2147483647 w 4988"/>
                <a:gd name="T103" fmla="*/ 2147483647 h 5416"/>
                <a:gd name="T104" fmla="*/ 2147483647 w 4988"/>
                <a:gd name="T105" fmla="*/ 2147483647 h 5416"/>
                <a:gd name="T106" fmla="*/ 2147483647 w 4988"/>
                <a:gd name="T107" fmla="*/ 2147483647 h 5416"/>
                <a:gd name="T108" fmla="*/ 2147483647 w 4988"/>
                <a:gd name="T109" fmla="*/ 2147483647 h 5416"/>
                <a:gd name="T110" fmla="*/ 2147483647 w 4988"/>
                <a:gd name="T111" fmla="*/ 2147483647 h 5416"/>
                <a:gd name="T112" fmla="*/ 2147483647 w 4988"/>
                <a:gd name="T113" fmla="*/ 2147483647 h 5416"/>
                <a:gd name="T114" fmla="*/ 2147483647 w 4988"/>
                <a:gd name="T115" fmla="*/ 2147483647 h 5416"/>
                <a:gd name="T116" fmla="*/ 2147483647 w 4988"/>
                <a:gd name="T117" fmla="*/ 2147483647 h 5416"/>
                <a:gd name="T118" fmla="*/ 2147483647 w 4988"/>
                <a:gd name="T119" fmla="*/ 2147483647 h 5416"/>
                <a:gd name="T120" fmla="*/ 2147483647 w 4988"/>
                <a:gd name="T121" fmla="*/ 2147483647 h 5416"/>
                <a:gd name="T122" fmla="*/ 2147483647 w 4988"/>
                <a:gd name="T123" fmla="*/ 2147483647 h 5416"/>
                <a:gd name="T124" fmla="*/ 2147483647 w 4988"/>
                <a:gd name="T125" fmla="*/ 2147483647 h 54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988" h="5416">
                  <a:moveTo>
                    <a:pt x="2211" y="0"/>
                  </a:moveTo>
                  <a:lnTo>
                    <a:pt x="2236" y="5"/>
                  </a:lnTo>
                  <a:lnTo>
                    <a:pt x="2257" y="19"/>
                  </a:lnTo>
                  <a:lnTo>
                    <a:pt x="2277" y="35"/>
                  </a:lnTo>
                  <a:lnTo>
                    <a:pt x="2305" y="48"/>
                  </a:lnTo>
                  <a:lnTo>
                    <a:pt x="2335" y="60"/>
                  </a:lnTo>
                  <a:lnTo>
                    <a:pt x="2367" y="68"/>
                  </a:lnTo>
                  <a:lnTo>
                    <a:pt x="2397" y="71"/>
                  </a:lnTo>
                  <a:lnTo>
                    <a:pt x="2792" y="86"/>
                  </a:lnTo>
                  <a:lnTo>
                    <a:pt x="2823" y="89"/>
                  </a:lnTo>
                  <a:lnTo>
                    <a:pt x="2857" y="96"/>
                  </a:lnTo>
                  <a:lnTo>
                    <a:pt x="2894" y="106"/>
                  </a:lnTo>
                  <a:lnTo>
                    <a:pt x="2926" y="119"/>
                  </a:lnTo>
                  <a:lnTo>
                    <a:pt x="2954" y="132"/>
                  </a:lnTo>
                  <a:lnTo>
                    <a:pt x="3249" y="300"/>
                  </a:lnTo>
                  <a:lnTo>
                    <a:pt x="3277" y="312"/>
                  </a:lnTo>
                  <a:lnTo>
                    <a:pt x="3309" y="318"/>
                  </a:lnTo>
                  <a:lnTo>
                    <a:pt x="3342" y="320"/>
                  </a:lnTo>
                  <a:lnTo>
                    <a:pt x="3375" y="315"/>
                  </a:lnTo>
                  <a:lnTo>
                    <a:pt x="3403" y="307"/>
                  </a:lnTo>
                  <a:lnTo>
                    <a:pt x="3489" y="267"/>
                  </a:lnTo>
                  <a:lnTo>
                    <a:pt x="3517" y="259"/>
                  </a:lnTo>
                  <a:lnTo>
                    <a:pt x="3545" y="259"/>
                  </a:lnTo>
                  <a:lnTo>
                    <a:pt x="3572" y="265"/>
                  </a:lnTo>
                  <a:lnTo>
                    <a:pt x="3599" y="280"/>
                  </a:lnTo>
                  <a:lnTo>
                    <a:pt x="3619" y="300"/>
                  </a:lnTo>
                  <a:lnTo>
                    <a:pt x="3689" y="396"/>
                  </a:lnTo>
                  <a:lnTo>
                    <a:pt x="3709" y="417"/>
                  </a:lnTo>
                  <a:lnTo>
                    <a:pt x="3735" y="432"/>
                  </a:lnTo>
                  <a:lnTo>
                    <a:pt x="3765" y="442"/>
                  </a:lnTo>
                  <a:lnTo>
                    <a:pt x="3794" y="443"/>
                  </a:lnTo>
                  <a:lnTo>
                    <a:pt x="3824" y="438"/>
                  </a:lnTo>
                  <a:lnTo>
                    <a:pt x="4926" y="66"/>
                  </a:lnTo>
                  <a:lnTo>
                    <a:pt x="4945" y="61"/>
                  </a:lnTo>
                  <a:lnTo>
                    <a:pt x="4963" y="63"/>
                  </a:lnTo>
                  <a:lnTo>
                    <a:pt x="4976" y="71"/>
                  </a:lnTo>
                  <a:lnTo>
                    <a:pt x="4985" y="83"/>
                  </a:lnTo>
                  <a:lnTo>
                    <a:pt x="4988" y="101"/>
                  </a:lnTo>
                  <a:lnTo>
                    <a:pt x="4985" y="122"/>
                  </a:lnTo>
                  <a:lnTo>
                    <a:pt x="4822" y="743"/>
                  </a:lnTo>
                  <a:lnTo>
                    <a:pt x="4810" y="771"/>
                  </a:lnTo>
                  <a:lnTo>
                    <a:pt x="4794" y="800"/>
                  </a:lnTo>
                  <a:lnTo>
                    <a:pt x="4773" y="828"/>
                  </a:lnTo>
                  <a:lnTo>
                    <a:pt x="4750" y="851"/>
                  </a:lnTo>
                  <a:lnTo>
                    <a:pt x="4723" y="870"/>
                  </a:lnTo>
                  <a:lnTo>
                    <a:pt x="4296" y="1110"/>
                  </a:lnTo>
                  <a:lnTo>
                    <a:pt x="4270" y="1128"/>
                  </a:lnTo>
                  <a:lnTo>
                    <a:pt x="4245" y="1151"/>
                  </a:lnTo>
                  <a:lnTo>
                    <a:pt x="4224" y="1179"/>
                  </a:lnTo>
                  <a:lnTo>
                    <a:pt x="4207" y="1207"/>
                  </a:lnTo>
                  <a:lnTo>
                    <a:pt x="4196" y="1237"/>
                  </a:lnTo>
                  <a:lnTo>
                    <a:pt x="4169" y="1326"/>
                  </a:lnTo>
                  <a:lnTo>
                    <a:pt x="4158" y="1354"/>
                  </a:lnTo>
                  <a:lnTo>
                    <a:pt x="4140" y="1383"/>
                  </a:lnTo>
                  <a:lnTo>
                    <a:pt x="4118" y="1409"/>
                  </a:lnTo>
                  <a:lnTo>
                    <a:pt x="4094" y="1433"/>
                  </a:lnTo>
                  <a:lnTo>
                    <a:pt x="4067" y="1449"/>
                  </a:lnTo>
                  <a:lnTo>
                    <a:pt x="3872" y="1549"/>
                  </a:lnTo>
                  <a:lnTo>
                    <a:pt x="3844" y="1561"/>
                  </a:lnTo>
                  <a:lnTo>
                    <a:pt x="3813" y="1568"/>
                  </a:lnTo>
                  <a:lnTo>
                    <a:pt x="3780" y="1571"/>
                  </a:lnTo>
                  <a:lnTo>
                    <a:pt x="3747" y="1571"/>
                  </a:lnTo>
                  <a:lnTo>
                    <a:pt x="3720" y="1564"/>
                  </a:lnTo>
                  <a:lnTo>
                    <a:pt x="3693" y="1559"/>
                  </a:lnTo>
                  <a:lnTo>
                    <a:pt x="3663" y="1561"/>
                  </a:lnTo>
                  <a:lnTo>
                    <a:pt x="3632" y="1568"/>
                  </a:lnTo>
                  <a:lnTo>
                    <a:pt x="3602" y="1577"/>
                  </a:lnTo>
                  <a:lnTo>
                    <a:pt x="3577" y="1594"/>
                  </a:lnTo>
                  <a:lnTo>
                    <a:pt x="3336" y="1781"/>
                  </a:lnTo>
                  <a:lnTo>
                    <a:pt x="3318" y="1791"/>
                  </a:lnTo>
                  <a:lnTo>
                    <a:pt x="3298" y="1796"/>
                  </a:lnTo>
                  <a:lnTo>
                    <a:pt x="3278" y="1795"/>
                  </a:lnTo>
                  <a:lnTo>
                    <a:pt x="3262" y="1786"/>
                  </a:lnTo>
                  <a:lnTo>
                    <a:pt x="3247" y="1773"/>
                  </a:lnTo>
                  <a:lnTo>
                    <a:pt x="3237" y="1754"/>
                  </a:lnTo>
                  <a:lnTo>
                    <a:pt x="3163" y="1559"/>
                  </a:lnTo>
                  <a:lnTo>
                    <a:pt x="3148" y="1533"/>
                  </a:lnTo>
                  <a:lnTo>
                    <a:pt x="3127" y="1510"/>
                  </a:lnTo>
                  <a:lnTo>
                    <a:pt x="3102" y="1492"/>
                  </a:lnTo>
                  <a:lnTo>
                    <a:pt x="3073" y="1479"/>
                  </a:lnTo>
                  <a:lnTo>
                    <a:pt x="3045" y="1474"/>
                  </a:lnTo>
                  <a:lnTo>
                    <a:pt x="2894" y="1465"/>
                  </a:lnTo>
                  <a:lnTo>
                    <a:pt x="2867" y="1469"/>
                  </a:lnTo>
                  <a:lnTo>
                    <a:pt x="2844" y="1480"/>
                  </a:lnTo>
                  <a:lnTo>
                    <a:pt x="2828" y="1498"/>
                  </a:lnTo>
                  <a:lnTo>
                    <a:pt x="2818" y="1521"/>
                  </a:lnTo>
                  <a:lnTo>
                    <a:pt x="2816" y="1549"/>
                  </a:lnTo>
                  <a:lnTo>
                    <a:pt x="2880" y="2157"/>
                  </a:lnTo>
                  <a:lnTo>
                    <a:pt x="2887" y="2186"/>
                  </a:lnTo>
                  <a:lnTo>
                    <a:pt x="2900" y="2218"/>
                  </a:lnTo>
                  <a:lnTo>
                    <a:pt x="2917" y="2249"/>
                  </a:lnTo>
                  <a:lnTo>
                    <a:pt x="2938" y="2275"/>
                  </a:lnTo>
                  <a:lnTo>
                    <a:pt x="2959" y="2297"/>
                  </a:lnTo>
                  <a:lnTo>
                    <a:pt x="3212" y="2488"/>
                  </a:lnTo>
                  <a:lnTo>
                    <a:pt x="3232" y="2509"/>
                  </a:lnTo>
                  <a:lnTo>
                    <a:pt x="3249" y="2535"/>
                  </a:lnTo>
                  <a:lnTo>
                    <a:pt x="3260" y="2565"/>
                  </a:lnTo>
                  <a:lnTo>
                    <a:pt x="3263" y="2596"/>
                  </a:lnTo>
                  <a:lnTo>
                    <a:pt x="3260" y="2626"/>
                  </a:lnTo>
                  <a:lnTo>
                    <a:pt x="3234" y="2738"/>
                  </a:lnTo>
                  <a:lnTo>
                    <a:pt x="3232" y="2766"/>
                  </a:lnTo>
                  <a:lnTo>
                    <a:pt x="3239" y="2791"/>
                  </a:lnTo>
                  <a:lnTo>
                    <a:pt x="3252" y="2812"/>
                  </a:lnTo>
                  <a:lnTo>
                    <a:pt x="3273" y="2828"/>
                  </a:lnTo>
                  <a:lnTo>
                    <a:pt x="3300" y="2837"/>
                  </a:lnTo>
                  <a:lnTo>
                    <a:pt x="3370" y="2848"/>
                  </a:lnTo>
                  <a:lnTo>
                    <a:pt x="3393" y="2848"/>
                  </a:lnTo>
                  <a:lnTo>
                    <a:pt x="3411" y="2843"/>
                  </a:lnTo>
                  <a:lnTo>
                    <a:pt x="3426" y="2832"/>
                  </a:lnTo>
                  <a:lnTo>
                    <a:pt x="3436" y="2817"/>
                  </a:lnTo>
                  <a:lnTo>
                    <a:pt x="3441" y="2797"/>
                  </a:lnTo>
                  <a:lnTo>
                    <a:pt x="3441" y="2776"/>
                  </a:lnTo>
                  <a:lnTo>
                    <a:pt x="3436" y="2749"/>
                  </a:lnTo>
                  <a:lnTo>
                    <a:pt x="3434" y="2720"/>
                  </a:lnTo>
                  <a:lnTo>
                    <a:pt x="3438" y="2692"/>
                  </a:lnTo>
                  <a:lnTo>
                    <a:pt x="3446" y="2664"/>
                  </a:lnTo>
                  <a:lnTo>
                    <a:pt x="3459" y="2641"/>
                  </a:lnTo>
                  <a:lnTo>
                    <a:pt x="3477" y="2624"/>
                  </a:lnTo>
                  <a:lnTo>
                    <a:pt x="3499" y="2614"/>
                  </a:lnTo>
                  <a:lnTo>
                    <a:pt x="3525" y="2609"/>
                  </a:lnTo>
                  <a:lnTo>
                    <a:pt x="3553" y="2611"/>
                  </a:lnTo>
                  <a:lnTo>
                    <a:pt x="3582" y="2618"/>
                  </a:lnTo>
                  <a:lnTo>
                    <a:pt x="3609" y="2629"/>
                  </a:lnTo>
                  <a:lnTo>
                    <a:pt x="4171" y="2955"/>
                  </a:lnTo>
                  <a:lnTo>
                    <a:pt x="4192" y="2973"/>
                  </a:lnTo>
                  <a:lnTo>
                    <a:pt x="4209" y="2996"/>
                  </a:lnTo>
                  <a:lnTo>
                    <a:pt x="4219" y="3024"/>
                  </a:lnTo>
                  <a:lnTo>
                    <a:pt x="4220" y="3052"/>
                  </a:lnTo>
                  <a:lnTo>
                    <a:pt x="4214" y="3080"/>
                  </a:lnTo>
                  <a:lnTo>
                    <a:pt x="4186" y="3148"/>
                  </a:lnTo>
                  <a:lnTo>
                    <a:pt x="4171" y="3176"/>
                  </a:lnTo>
                  <a:lnTo>
                    <a:pt x="4150" y="3200"/>
                  </a:lnTo>
                  <a:lnTo>
                    <a:pt x="4123" y="3222"/>
                  </a:lnTo>
                  <a:lnTo>
                    <a:pt x="4095" y="3240"/>
                  </a:lnTo>
                  <a:lnTo>
                    <a:pt x="4067" y="3250"/>
                  </a:lnTo>
                  <a:lnTo>
                    <a:pt x="4015" y="3265"/>
                  </a:lnTo>
                  <a:lnTo>
                    <a:pt x="3993" y="3273"/>
                  </a:lnTo>
                  <a:lnTo>
                    <a:pt x="3980" y="3284"/>
                  </a:lnTo>
                  <a:lnTo>
                    <a:pt x="3972" y="3298"/>
                  </a:lnTo>
                  <a:lnTo>
                    <a:pt x="3970" y="3316"/>
                  </a:lnTo>
                  <a:lnTo>
                    <a:pt x="3975" y="3332"/>
                  </a:lnTo>
                  <a:lnTo>
                    <a:pt x="3987" y="3350"/>
                  </a:lnTo>
                  <a:lnTo>
                    <a:pt x="3997" y="3362"/>
                  </a:lnTo>
                  <a:lnTo>
                    <a:pt x="4013" y="3385"/>
                  </a:lnTo>
                  <a:lnTo>
                    <a:pt x="4021" y="3414"/>
                  </a:lnTo>
                  <a:lnTo>
                    <a:pt x="4023" y="3444"/>
                  </a:lnTo>
                  <a:lnTo>
                    <a:pt x="4018" y="3474"/>
                  </a:lnTo>
                  <a:lnTo>
                    <a:pt x="4007" y="3500"/>
                  </a:lnTo>
                  <a:lnTo>
                    <a:pt x="3964" y="3563"/>
                  </a:lnTo>
                  <a:lnTo>
                    <a:pt x="3954" y="3582"/>
                  </a:lnTo>
                  <a:lnTo>
                    <a:pt x="3952" y="3602"/>
                  </a:lnTo>
                  <a:lnTo>
                    <a:pt x="3956" y="3620"/>
                  </a:lnTo>
                  <a:lnTo>
                    <a:pt x="3964" y="3638"/>
                  </a:lnTo>
                  <a:lnTo>
                    <a:pt x="3979" y="3651"/>
                  </a:lnTo>
                  <a:lnTo>
                    <a:pt x="4000" y="3660"/>
                  </a:lnTo>
                  <a:lnTo>
                    <a:pt x="4018" y="3666"/>
                  </a:lnTo>
                  <a:lnTo>
                    <a:pt x="4043" y="3676"/>
                  </a:lnTo>
                  <a:lnTo>
                    <a:pt x="4057" y="3693"/>
                  </a:lnTo>
                  <a:lnTo>
                    <a:pt x="4066" y="3711"/>
                  </a:lnTo>
                  <a:lnTo>
                    <a:pt x="4066" y="3730"/>
                  </a:lnTo>
                  <a:lnTo>
                    <a:pt x="4056" y="3750"/>
                  </a:lnTo>
                  <a:lnTo>
                    <a:pt x="4044" y="3773"/>
                  </a:lnTo>
                  <a:lnTo>
                    <a:pt x="4039" y="3798"/>
                  </a:lnTo>
                  <a:lnTo>
                    <a:pt x="4043" y="3824"/>
                  </a:lnTo>
                  <a:lnTo>
                    <a:pt x="4053" y="3851"/>
                  </a:lnTo>
                  <a:lnTo>
                    <a:pt x="4069" y="3874"/>
                  </a:lnTo>
                  <a:lnTo>
                    <a:pt x="4187" y="4000"/>
                  </a:lnTo>
                  <a:lnTo>
                    <a:pt x="4204" y="4025"/>
                  </a:lnTo>
                  <a:lnTo>
                    <a:pt x="4214" y="4051"/>
                  </a:lnTo>
                  <a:lnTo>
                    <a:pt x="4215" y="4081"/>
                  </a:lnTo>
                  <a:lnTo>
                    <a:pt x="4210" y="4111"/>
                  </a:lnTo>
                  <a:lnTo>
                    <a:pt x="4197" y="4135"/>
                  </a:lnTo>
                  <a:lnTo>
                    <a:pt x="4135" y="4228"/>
                  </a:lnTo>
                  <a:lnTo>
                    <a:pt x="4123" y="4246"/>
                  </a:lnTo>
                  <a:lnTo>
                    <a:pt x="4120" y="4259"/>
                  </a:lnTo>
                  <a:lnTo>
                    <a:pt x="4123" y="4269"/>
                  </a:lnTo>
                  <a:lnTo>
                    <a:pt x="4131" y="4272"/>
                  </a:lnTo>
                  <a:lnTo>
                    <a:pt x="4145" y="4272"/>
                  </a:lnTo>
                  <a:lnTo>
                    <a:pt x="4164" y="4264"/>
                  </a:lnTo>
                  <a:lnTo>
                    <a:pt x="4217" y="4241"/>
                  </a:lnTo>
                  <a:lnTo>
                    <a:pt x="4227" y="4237"/>
                  </a:lnTo>
                  <a:lnTo>
                    <a:pt x="4235" y="4234"/>
                  </a:lnTo>
                  <a:lnTo>
                    <a:pt x="4243" y="4232"/>
                  </a:lnTo>
                  <a:lnTo>
                    <a:pt x="4248" y="4232"/>
                  </a:lnTo>
                  <a:lnTo>
                    <a:pt x="4253" y="4232"/>
                  </a:lnTo>
                  <a:lnTo>
                    <a:pt x="4255" y="4234"/>
                  </a:lnTo>
                  <a:lnTo>
                    <a:pt x="4255" y="4237"/>
                  </a:lnTo>
                  <a:lnTo>
                    <a:pt x="4255" y="4241"/>
                  </a:lnTo>
                  <a:lnTo>
                    <a:pt x="4251" y="4246"/>
                  </a:lnTo>
                  <a:lnTo>
                    <a:pt x="4248" y="4252"/>
                  </a:lnTo>
                  <a:lnTo>
                    <a:pt x="4242" y="4259"/>
                  </a:lnTo>
                  <a:lnTo>
                    <a:pt x="4233" y="4267"/>
                  </a:lnTo>
                  <a:lnTo>
                    <a:pt x="4225" y="4275"/>
                  </a:lnTo>
                  <a:lnTo>
                    <a:pt x="4210" y="4293"/>
                  </a:lnTo>
                  <a:lnTo>
                    <a:pt x="4204" y="4313"/>
                  </a:lnTo>
                  <a:lnTo>
                    <a:pt x="4202" y="4331"/>
                  </a:lnTo>
                  <a:lnTo>
                    <a:pt x="4207" y="4351"/>
                  </a:lnTo>
                  <a:lnTo>
                    <a:pt x="4219" y="4367"/>
                  </a:lnTo>
                  <a:lnTo>
                    <a:pt x="4237" y="4382"/>
                  </a:lnTo>
                  <a:lnTo>
                    <a:pt x="4321" y="4437"/>
                  </a:lnTo>
                  <a:lnTo>
                    <a:pt x="4344" y="4455"/>
                  </a:lnTo>
                  <a:lnTo>
                    <a:pt x="4363" y="4479"/>
                  </a:lnTo>
                  <a:lnTo>
                    <a:pt x="4376" y="4509"/>
                  </a:lnTo>
                  <a:lnTo>
                    <a:pt x="4385" y="4539"/>
                  </a:lnTo>
                  <a:lnTo>
                    <a:pt x="4386" y="4570"/>
                  </a:lnTo>
                  <a:lnTo>
                    <a:pt x="4342" y="5006"/>
                  </a:lnTo>
                  <a:lnTo>
                    <a:pt x="4335" y="5034"/>
                  </a:lnTo>
                  <a:lnTo>
                    <a:pt x="4321" y="5056"/>
                  </a:lnTo>
                  <a:lnTo>
                    <a:pt x="4299" y="5074"/>
                  </a:lnTo>
                  <a:lnTo>
                    <a:pt x="4274" y="5083"/>
                  </a:lnTo>
                  <a:lnTo>
                    <a:pt x="4247" y="5085"/>
                  </a:lnTo>
                  <a:lnTo>
                    <a:pt x="3992" y="5062"/>
                  </a:lnTo>
                  <a:lnTo>
                    <a:pt x="3964" y="5057"/>
                  </a:lnTo>
                  <a:lnTo>
                    <a:pt x="3934" y="5046"/>
                  </a:lnTo>
                  <a:lnTo>
                    <a:pt x="3906" y="5029"/>
                  </a:lnTo>
                  <a:lnTo>
                    <a:pt x="3885" y="5009"/>
                  </a:lnTo>
                  <a:lnTo>
                    <a:pt x="3868" y="4990"/>
                  </a:lnTo>
                  <a:lnTo>
                    <a:pt x="3857" y="4973"/>
                  </a:lnTo>
                  <a:lnTo>
                    <a:pt x="3845" y="4967"/>
                  </a:lnTo>
                  <a:lnTo>
                    <a:pt x="3837" y="4972"/>
                  </a:lnTo>
                  <a:lnTo>
                    <a:pt x="3832" y="4986"/>
                  </a:lnTo>
                  <a:lnTo>
                    <a:pt x="3831" y="5011"/>
                  </a:lnTo>
                  <a:lnTo>
                    <a:pt x="3831" y="5026"/>
                  </a:lnTo>
                  <a:lnTo>
                    <a:pt x="3826" y="5054"/>
                  </a:lnTo>
                  <a:lnTo>
                    <a:pt x="3813" y="5080"/>
                  </a:lnTo>
                  <a:lnTo>
                    <a:pt x="3794" y="5103"/>
                  </a:lnTo>
                  <a:lnTo>
                    <a:pt x="3770" y="5120"/>
                  </a:lnTo>
                  <a:lnTo>
                    <a:pt x="3743" y="5130"/>
                  </a:lnTo>
                  <a:lnTo>
                    <a:pt x="3508" y="5174"/>
                  </a:lnTo>
                  <a:lnTo>
                    <a:pt x="3489" y="5181"/>
                  </a:lnTo>
                  <a:lnTo>
                    <a:pt x="3472" y="5190"/>
                  </a:lnTo>
                  <a:lnTo>
                    <a:pt x="3464" y="5205"/>
                  </a:lnTo>
                  <a:lnTo>
                    <a:pt x="3462" y="5222"/>
                  </a:lnTo>
                  <a:lnTo>
                    <a:pt x="3466" y="5240"/>
                  </a:lnTo>
                  <a:lnTo>
                    <a:pt x="3477" y="5258"/>
                  </a:lnTo>
                  <a:lnTo>
                    <a:pt x="3484" y="5266"/>
                  </a:lnTo>
                  <a:lnTo>
                    <a:pt x="3494" y="5284"/>
                  </a:lnTo>
                  <a:lnTo>
                    <a:pt x="3499" y="5301"/>
                  </a:lnTo>
                  <a:lnTo>
                    <a:pt x="3495" y="5316"/>
                  </a:lnTo>
                  <a:lnTo>
                    <a:pt x="3487" y="5327"/>
                  </a:lnTo>
                  <a:lnTo>
                    <a:pt x="3471" y="5334"/>
                  </a:lnTo>
                  <a:lnTo>
                    <a:pt x="3449" y="5337"/>
                  </a:lnTo>
                  <a:lnTo>
                    <a:pt x="3260" y="5344"/>
                  </a:lnTo>
                  <a:lnTo>
                    <a:pt x="3229" y="5342"/>
                  </a:lnTo>
                  <a:lnTo>
                    <a:pt x="3194" y="5337"/>
                  </a:lnTo>
                  <a:lnTo>
                    <a:pt x="3160" y="5327"/>
                  </a:lnTo>
                  <a:lnTo>
                    <a:pt x="3127" y="5314"/>
                  </a:lnTo>
                  <a:lnTo>
                    <a:pt x="3101" y="5299"/>
                  </a:lnTo>
                  <a:lnTo>
                    <a:pt x="2898" y="5171"/>
                  </a:lnTo>
                  <a:lnTo>
                    <a:pt x="2877" y="5161"/>
                  </a:lnTo>
                  <a:lnTo>
                    <a:pt x="2854" y="5158"/>
                  </a:lnTo>
                  <a:lnTo>
                    <a:pt x="2831" y="5159"/>
                  </a:lnTo>
                  <a:lnTo>
                    <a:pt x="2810" y="5166"/>
                  </a:lnTo>
                  <a:lnTo>
                    <a:pt x="2790" y="5177"/>
                  </a:lnTo>
                  <a:lnTo>
                    <a:pt x="2773" y="5194"/>
                  </a:lnTo>
                  <a:lnTo>
                    <a:pt x="2772" y="5195"/>
                  </a:lnTo>
                  <a:lnTo>
                    <a:pt x="2750" y="5218"/>
                  </a:lnTo>
                  <a:lnTo>
                    <a:pt x="2724" y="5242"/>
                  </a:lnTo>
                  <a:lnTo>
                    <a:pt x="2695" y="5260"/>
                  </a:lnTo>
                  <a:lnTo>
                    <a:pt x="2665" y="5274"/>
                  </a:lnTo>
                  <a:lnTo>
                    <a:pt x="2635" y="5284"/>
                  </a:lnTo>
                  <a:lnTo>
                    <a:pt x="2466" y="5321"/>
                  </a:lnTo>
                  <a:lnTo>
                    <a:pt x="2436" y="5324"/>
                  </a:lnTo>
                  <a:lnTo>
                    <a:pt x="2405" y="5319"/>
                  </a:lnTo>
                  <a:lnTo>
                    <a:pt x="2376" y="5307"/>
                  </a:lnTo>
                  <a:lnTo>
                    <a:pt x="2348" y="5293"/>
                  </a:lnTo>
                  <a:lnTo>
                    <a:pt x="2326" y="5271"/>
                  </a:lnTo>
                  <a:lnTo>
                    <a:pt x="2259" y="5190"/>
                  </a:lnTo>
                  <a:lnTo>
                    <a:pt x="2238" y="5169"/>
                  </a:lnTo>
                  <a:lnTo>
                    <a:pt x="2210" y="5154"/>
                  </a:lnTo>
                  <a:lnTo>
                    <a:pt x="2178" y="5143"/>
                  </a:lnTo>
                  <a:lnTo>
                    <a:pt x="2147" y="5138"/>
                  </a:lnTo>
                  <a:lnTo>
                    <a:pt x="2118" y="5141"/>
                  </a:lnTo>
                  <a:lnTo>
                    <a:pt x="1912" y="5184"/>
                  </a:lnTo>
                  <a:lnTo>
                    <a:pt x="1882" y="5194"/>
                  </a:lnTo>
                  <a:lnTo>
                    <a:pt x="1853" y="5209"/>
                  </a:lnTo>
                  <a:lnTo>
                    <a:pt x="1823" y="5228"/>
                  </a:lnTo>
                  <a:lnTo>
                    <a:pt x="1799" y="5251"/>
                  </a:lnTo>
                  <a:lnTo>
                    <a:pt x="1779" y="5274"/>
                  </a:lnTo>
                  <a:lnTo>
                    <a:pt x="1771" y="5288"/>
                  </a:lnTo>
                  <a:lnTo>
                    <a:pt x="1751" y="5311"/>
                  </a:lnTo>
                  <a:lnTo>
                    <a:pt x="1726" y="5329"/>
                  </a:lnTo>
                  <a:lnTo>
                    <a:pt x="1697" y="5342"/>
                  </a:lnTo>
                  <a:lnTo>
                    <a:pt x="1667" y="5350"/>
                  </a:lnTo>
                  <a:lnTo>
                    <a:pt x="1637" y="5350"/>
                  </a:lnTo>
                  <a:lnTo>
                    <a:pt x="1572" y="5340"/>
                  </a:lnTo>
                  <a:lnTo>
                    <a:pt x="1544" y="5340"/>
                  </a:lnTo>
                  <a:lnTo>
                    <a:pt x="1517" y="5345"/>
                  </a:lnTo>
                  <a:lnTo>
                    <a:pt x="1493" y="5355"/>
                  </a:lnTo>
                  <a:lnTo>
                    <a:pt x="1475" y="5370"/>
                  </a:lnTo>
                  <a:lnTo>
                    <a:pt x="1463" y="5388"/>
                  </a:lnTo>
                  <a:lnTo>
                    <a:pt x="1455" y="5401"/>
                  </a:lnTo>
                  <a:lnTo>
                    <a:pt x="1442" y="5411"/>
                  </a:lnTo>
                  <a:lnTo>
                    <a:pt x="1425" y="5416"/>
                  </a:lnTo>
                  <a:lnTo>
                    <a:pt x="1407" y="5416"/>
                  </a:lnTo>
                  <a:lnTo>
                    <a:pt x="1386" y="5411"/>
                  </a:lnTo>
                  <a:lnTo>
                    <a:pt x="1366" y="5401"/>
                  </a:lnTo>
                  <a:lnTo>
                    <a:pt x="1184" y="5291"/>
                  </a:lnTo>
                  <a:lnTo>
                    <a:pt x="1156" y="5278"/>
                  </a:lnTo>
                  <a:lnTo>
                    <a:pt x="1125" y="5270"/>
                  </a:lnTo>
                  <a:lnTo>
                    <a:pt x="1090" y="5266"/>
                  </a:lnTo>
                  <a:lnTo>
                    <a:pt x="1057" y="5266"/>
                  </a:lnTo>
                  <a:lnTo>
                    <a:pt x="1026" y="5273"/>
                  </a:lnTo>
                  <a:lnTo>
                    <a:pt x="847" y="5329"/>
                  </a:lnTo>
                  <a:lnTo>
                    <a:pt x="819" y="5334"/>
                  </a:lnTo>
                  <a:lnTo>
                    <a:pt x="787" y="5330"/>
                  </a:lnTo>
                  <a:lnTo>
                    <a:pt x="760" y="5321"/>
                  </a:lnTo>
                  <a:lnTo>
                    <a:pt x="733" y="5306"/>
                  </a:lnTo>
                  <a:lnTo>
                    <a:pt x="712" y="5284"/>
                  </a:lnTo>
                  <a:lnTo>
                    <a:pt x="483" y="4983"/>
                  </a:lnTo>
                  <a:lnTo>
                    <a:pt x="473" y="4963"/>
                  </a:lnTo>
                  <a:lnTo>
                    <a:pt x="467" y="4944"/>
                  </a:lnTo>
                  <a:lnTo>
                    <a:pt x="469" y="4925"/>
                  </a:lnTo>
                  <a:lnTo>
                    <a:pt x="475" y="4909"/>
                  </a:lnTo>
                  <a:lnTo>
                    <a:pt x="487" y="4896"/>
                  </a:lnTo>
                  <a:lnTo>
                    <a:pt x="503" y="4886"/>
                  </a:lnTo>
                  <a:lnTo>
                    <a:pt x="526" y="4873"/>
                  </a:lnTo>
                  <a:lnTo>
                    <a:pt x="544" y="4853"/>
                  </a:lnTo>
                  <a:lnTo>
                    <a:pt x="557" y="4828"/>
                  </a:lnTo>
                  <a:lnTo>
                    <a:pt x="564" y="4802"/>
                  </a:lnTo>
                  <a:lnTo>
                    <a:pt x="564" y="4772"/>
                  </a:lnTo>
                  <a:lnTo>
                    <a:pt x="562" y="4759"/>
                  </a:lnTo>
                  <a:lnTo>
                    <a:pt x="556" y="4733"/>
                  </a:lnTo>
                  <a:lnTo>
                    <a:pt x="544" y="4715"/>
                  </a:lnTo>
                  <a:lnTo>
                    <a:pt x="529" y="4703"/>
                  </a:lnTo>
                  <a:lnTo>
                    <a:pt x="515" y="4700"/>
                  </a:lnTo>
                  <a:lnTo>
                    <a:pt x="496" y="4707"/>
                  </a:lnTo>
                  <a:lnTo>
                    <a:pt x="478" y="4713"/>
                  </a:lnTo>
                  <a:lnTo>
                    <a:pt x="457" y="4711"/>
                  </a:lnTo>
                  <a:lnTo>
                    <a:pt x="437" y="4702"/>
                  </a:lnTo>
                  <a:lnTo>
                    <a:pt x="418" y="4687"/>
                  </a:lnTo>
                  <a:lnTo>
                    <a:pt x="401" y="4664"/>
                  </a:lnTo>
                  <a:lnTo>
                    <a:pt x="301" y="4481"/>
                  </a:lnTo>
                  <a:lnTo>
                    <a:pt x="284" y="4456"/>
                  </a:lnTo>
                  <a:lnTo>
                    <a:pt x="263" y="4433"/>
                  </a:lnTo>
                  <a:lnTo>
                    <a:pt x="240" y="4415"/>
                  </a:lnTo>
                  <a:lnTo>
                    <a:pt x="217" y="4402"/>
                  </a:lnTo>
                  <a:lnTo>
                    <a:pt x="194" y="4395"/>
                  </a:lnTo>
                  <a:lnTo>
                    <a:pt x="169" y="4392"/>
                  </a:lnTo>
                  <a:lnTo>
                    <a:pt x="148" y="4389"/>
                  </a:lnTo>
                  <a:lnTo>
                    <a:pt x="135" y="4387"/>
                  </a:lnTo>
                  <a:lnTo>
                    <a:pt x="130" y="4387"/>
                  </a:lnTo>
                  <a:lnTo>
                    <a:pt x="105" y="4137"/>
                  </a:lnTo>
                  <a:lnTo>
                    <a:pt x="99" y="4109"/>
                  </a:lnTo>
                  <a:lnTo>
                    <a:pt x="87" y="4083"/>
                  </a:lnTo>
                  <a:lnTo>
                    <a:pt x="71" y="4058"/>
                  </a:lnTo>
                  <a:lnTo>
                    <a:pt x="53" y="4040"/>
                  </a:lnTo>
                  <a:lnTo>
                    <a:pt x="31" y="4030"/>
                  </a:lnTo>
                  <a:lnTo>
                    <a:pt x="16" y="4022"/>
                  </a:lnTo>
                  <a:lnTo>
                    <a:pt x="5" y="4009"/>
                  </a:lnTo>
                  <a:lnTo>
                    <a:pt x="0" y="3994"/>
                  </a:lnTo>
                  <a:lnTo>
                    <a:pt x="0" y="3976"/>
                  </a:lnTo>
                  <a:lnTo>
                    <a:pt x="5" y="3956"/>
                  </a:lnTo>
                  <a:lnTo>
                    <a:pt x="16" y="3936"/>
                  </a:lnTo>
                  <a:lnTo>
                    <a:pt x="156" y="3734"/>
                  </a:lnTo>
                  <a:lnTo>
                    <a:pt x="174" y="3712"/>
                  </a:lnTo>
                  <a:lnTo>
                    <a:pt x="196" y="3698"/>
                  </a:lnTo>
                  <a:lnTo>
                    <a:pt x="217" y="3691"/>
                  </a:lnTo>
                  <a:lnTo>
                    <a:pt x="238" y="3691"/>
                  </a:lnTo>
                  <a:lnTo>
                    <a:pt x="258" y="3699"/>
                  </a:lnTo>
                  <a:lnTo>
                    <a:pt x="275" y="3706"/>
                  </a:lnTo>
                  <a:lnTo>
                    <a:pt x="288" y="3704"/>
                  </a:lnTo>
                  <a:lnTo>
                    <a:pt x="301" y="3694"/>
                  </a:lnTo>
                  <a:lnTo>
                    <a:pt x="309" y="3674"/>
                  </a:lnTo>
                  <a:lnTo>
                    <a:pt x="312" y="3650"/>
                  </a:lnTo>
                  <a:lnTo>
                    <a:pt x="314" y="3620"/>
                  </a:lnTo>
                  <a:lnTo>
                    <a:pt x="317" y="3589"/>
                  </a:lnTo>
                  <a:lnTo>
                    <a:pt x="327" y="3556"/>
                  </a:lnTo>
                  <a:lnTo>
                    <a:pt x="340" y="3523"/>
                  </a:lnTo>
                  <a:lnTo>
                    <a:pt x="357" y="3493"/>
                  </a:lnTo>
                  <a:lnTo>
                    <a:pt x="376" y="3469"/>
                  </a:lnTo>
                  <a:lnTo>
                    <a:pt x="490" y="3345"/>
                  </a:lnTo>
                  <a:lnTo>
                    <a:pt x="506" y="3322"/>
                  </a:lnTo>
                  <a:lnTo>
                    <a:pt x="515" y="3294"/>
                  </a:lnTo>
                  <a:lnTo>
                    <a:pt x="516" y="3265"/>
                  </a:lnTo>
                  <a:lnTo>
                    <a:pt x="511" y="3237"/>
                  </a:lnTo>
                  <a:lnTo>
                    <a:pt x="498" y="3212"/>
                  </a:lnTo>
                  <a:lnTo>
                    <a:pt x="178" y="2777"/>
                  </a:lnTo>
                  <a:lnTo>
                    <a:pt x="166" y="2756"/>
                  </a:lnTo>
                  <a:lnTo>
                    <a:pt x="161" y="2736"/>
                  </a:lnTo>
                  <a:lnTo>
                    <a:pt x="163" y="2715"/>
                  </a:lnTo>
                  <a:lnTo>
                    <a:pt x="169" y="2695"/>
                  </a:lnTo>
                  <a:lnTo>
                    <a:pt x="182" y="2677"/>
                  </a:lnTo>
                  <a:lnTo>
                    <a:pt x="201" y="2662"/>
                  </a:lnTo>
                  <a:lnTo>
                    <a:pt x="485" y="2494"/>
                  </a:lnTo>
                  <a:lnTo>
                    <a:pt x="503" y="2479"/>
                  </a:lnTo>
                  <a:lnTo>
                    <a:pt x="518" y="2461"/>
                  </a:lnTo>
                  <a:lnTo>
                    <a:pt x="526" y="2440"/>
                  </a:lnTo>
                  <a:lnTo>
                    <a:pt x="529" y="2417"/>
                  </a:lnTo>
                  <a:lnTo>
                    <a:pt x="528" y="2394"/>
                  </a:lnTo>
                  <a:lnTo>
                    <a:pt x="521" y="2371"/>
                  </a:lnTo>
                  <a:lnTo>
                    <a:pt x="460" y="2251"/>
                  </a:lnTo>
                  <a:lnTo>
                    <a:pt x="450" y="2223"/>
                  </a:lnTo>
                  <a:lnTo>
                    <a:pt x="447" y="2193"/>
                  </a:lnTo>
                  <a:lnTo>
                    <a:pt x="450" y="2162"/>
                  </a:lnTo>
                  <a:lnTo>
                    <a:pt x="462" y="2132"/>
                  </a:lnTo>
                  <a:lnTo>
                    <a:pt x="477" y="2107"/>
                  </a:lnTo>
                  <a:lnTo>
                    <a:pt x="996" y="1512"/>
                  </a:lnTo>
                  <a:lnTo>
                    <a:pt x="1014" y="1487"/>
                  </a:lnTo>
                  <a:lnTo>
                    <a:pt x="1031" y="1456"/>
                  </a:lnTo>
                  <a:lnTo>
                    <a:pt x="1042" y="1423"/>
                  </a:lnTo>
                  <a:lnTo>
                    <a:pt x="1049" y="1390"/>
                  </a:lnTo>
                  <a:lnTo>
                    <a:pt x="1051" y="1358"/>
                  </a:lnTo>
                  <a:lnTo>
                    <a:pt x="1039" y="1098"/>
                  </a:lnTo>
                  <a:lnTo>
                    <a:pt x="1041" y="1067"/>
                  </a:lnTo>
                  <a:lnTo>
                    <a:pt x="1047" y="1033"/>
                  </a:lnTo>
                  <a:lnTo>
                    <a:pt x="1057" y="1000"/>
                  </a:lnTo>
                  <a:lnTo>
                    <a:pt x="1070" y="967"/>
                  </a:lnTo>
                  <a:lnTo>
                    <a:pt x="1087" y="940"/>
                  </a:lnTo>
                  <a:lnTo>
                    <a:pt x="1269" y="697"/>
                  </a:lnTo>
                  <a:lnTo>
                    <a:pt x="1279" y="677"/>
                  </a:lnTo>
                  <a:lnTo>
                    <a:pt x="1284" y="657"/>
                  </a:lnTo>
                  <a:lnTo>
                    <a:pt x="1282" y="637"/>
                  </a:lnTo>
                  <a:lnTo>
                    <a:pt x="1272" y="621"/>
                  </a:lnTo>
                  <a:lnTo>
                    <a:pt x="1259" y="606"/>
                  </a:lnTo>
                  <a:lnTo>
                    <a:pt x="1240" y="595"/>
                  </a:lnTo>
                  <a:lnTo>
                    <a:pt x="1208" y="583"/>
                  </a:lnTo>
                  <a:lnTo>
                    <a:pt x="1184" y="570"/>
                  </a:lnTo>
                  <a:lnTo>
                    <a:pt x="1166" y="550"/>
                  </a:lnTo>
                  <a:lnTo>
                    <a:pt x="1154" y="529"/>
                  </a:lnTo>
                  <a:lnTo>
                    <a:pt x="1149" y="506"/>
                  </a:lnTo>
                  <a:lnTo>
                    <a:pt x="1154" y="481"/>
                  </a:lnTo>
                  <a:lnTo>
                    <a:pt x="1167" y="458"/>
                  </a:lnTo>
                  <a:lnTo>
                    <a:pt x="1187" y="433"/>
                  </a:lnTo>
                  <a:lnTo>
                    <a:pt x="1210" y="412"/>
                  </a:lnTo>
                  <a:lnTo>
                    <a:pt x="1236" y="392"/>
                  </a:lnTo>
                  <a:lnTo>
                    <a:pt x="1263" y="377"/>
                  </a:lnTo>
                  <a:lnTo>
                    <a:pt x="1567" y="251"/>
                  </a:lnTo>
                  <a:lnTo>
                    <a:pt x="1598" y="241"/>
                  </a:lnTo>
                  <a:lnTo>
                    <a:pt x="1631" y="234"/>
                  </a:lnTo>
                  <a:lnTo>
                    <a:pt x="1667" y="231"/>
                  </a:lnTo>
                  <a:lnTo>
                    <a:pt x="1703" y="231"/>
                  </a:lnTo>
                  <a:lnTo>
                    <a:pt x="1733" y="236"/>
                  </a:lnTo>
                  <a:lnTo>
                    <a:pt x="1757" y="241"/>
                  </a:lnTo>
                  <a:lnTo>
                    <a:pt x="1787" y="242"/>
                  </a:lnTo>
                  <a:lnTo>
                    <a:pt x="1820" y="241"/>
                  </a:lnTo>
                  <a:lnTo>
                    <a:pt x="1853" y="233"/>
                  </a:lnTo>
                  <a:lnTo>
                    <a:pt x="1884" y="219"/>
                  </a:lnTo>
                  <a:lnTo>
                    <a:pt x="1910" y="203"/>
                  </a:lnTo>
                  <a:lnTo>
                    <a:pt x="2136" y="25"/>
                  </a:lnTo>
                  <a:lnTo>
                    <a:pt x="2159" y="10"/>
                  </a:lnTo>
                  <a:lnTo>
                    <a:pt x="2185" y="2"/>
                  </a:lnTo>
                  <a:lnTo>
                    <a:pt x="22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40000"/>
                    <a:lumOff val="60000"/>
                    <a:alpha val="61000"/>
                  </a:schemeClr>
                </a:gs>
              </a:gsLst>
              <a:lin ang="8100000" scaled="1"/>
            </a:gra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341" name="TextBox 238"/>
            <p:cNvSpPr txBox="1">
              <a:spLocks noChangeArrowheads="1"/>
            </p:cNvSpPr>
            <p:nvPr/>
          </p:nvSpPr>
          <p:spPr bwMode="auto">
            <a:xfrm>
              <a:off x="-1498362" y="5031988"/>
              <a:ext cx="10033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Тюмень</a:t>
              </a:r>
            </a:p>
          </p:txBody>
        </p:sp>
        <p:sp>
          <p:nvSpPr>
            <p:cNvPr id="13342" name="TextBox 238"/>
            <p:cNvSpPr txBox="1">
              <a:spLocks noChangeArrowheads="1"/>
            </p:cNvSpPr>
            <p:nvPr/>
          </p:nvSpPr>
          <p:spPr bwMode="auto">
            <a:xfrm>
              <a:off x="387587" y="5422513"/>
              <a:ext cx="10033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Ишим</a:t>
              </a:r>
            </a:p>
          </p:txBody>
        </p:sp>
        <p:sp>
          <p:nvSpPr>
            <p:cNvPr id="63" name="Freeform 2"/>
            <p:cNvSpPr/>
            <p:nvPr/>
          </p:nvSpPr>
          <p:spPr>
            <a:xfrm>
              <a:off x="-1665049" y="4857363"/>
              <a:ext cx="3602036" cy="692150"/>
            </a:xfrm>
            <a:custGeom>
              <a:avLst/>
              <a:gdLst>
                <a:gd name="connsiteX0" fmla="*/ 0 w 4333269"/>
                <a:gd name="connsiteY0" fmla="*/ 1535373 h 2136244"/>
                <a:gd name="connsiteX1" fmla="*/ 880281 w 4333269"/>
                <a:gd name="connsiteY1" fmla="*/ 2135874 h 2136244"/>
                <a:gd name="connsiteX2" fmla="*/ 1951630 w 4333269"/>
                <a:gd name="connsiteY2" fmla="*/ 1460310 h 2136244"/>
                <a:gd name="connsiteX3" fmla="*/ 2941093 w 4333269"/>
                <a:gd name="connsiteY3" fmla="*/ 1187355 h 2136244"/>
                <a:gd name="connsiteX4" fmla="*/ 3050275 w 4333269"/>
                <a:gd name="connsiteY4" fmla="*/ 1781033 h 2136244"/>
                <a:gd name="connsiteX5" fmla="*/ 4333165 w 4333269"/>
                <a:gd name="connsiteY5" fmla="*/ 1514901 h 2136244"/>
                <a:gd name="connsiteX6" fmla="*/ 3125338 w 4333269"/>
                <a:gd name="connsiteY6" fmla="*/ 675564 h 2136244"/>
                <a:gd name="connsiteX7" fmla="*/ 3691720 w 4333269"/>
                <a:gd name="connsiteY7" fmla="*/ 0 h 2136244"/>
                <a:gd name="connsiteX0" fmla="*/ 0 w 4609455"/>
                <a:gd name="connsiteY0" fmla="*/ 1856881 h 2163332"/>
                <a:gd name="connsiteX1" fmla="*/ 1156467 w 4609455"/>
                <a:gd name="connsiteY1" fmla="*/ 2135874 h 2163332"/>
                <a:gd name="connsiteX2" fmla="*/ 2227816 w 4609455"/>
                <a:gd name="connsiteY2" fmla="*/ 1460310 h 2163332"/>
                <a:gd name="connsiteX3" fmla="*/ 3217279 w 4609455"/>
                <a:gd name="connsiteY3" fmla="*/ 1187355 h 2163332"/>
                <a:gd name="connsiteX4" fmla="*/ 3326461 w 4609455"/>
                <a:gd name="connsiteY4" fmla="*/ 1781033 h 2163332"/>
                <a:gd name="connsiteX5" fmla="*/ 4609351 w 4609455"/>
                <a:gd name="connsiteY5" fmla="*/ 1514901 h 2163332"/>
                <a:gd name="connsiteX6" fmla="*/ 3401524 w 4609455"/>
                <a:gd name="connsiteY6" fmla="*/ 675564 h 2163332"/>
                <a:gd name="connsiteX7" fmla="*/ 3967906 w 4609455"/>
                <a:gd name="connsiteY7" fmla="*/ 0 h 2163332"/>
                <a:gd name="connsiteX0" fmla="*/ 0 w 4609455"/>
                <a:gd name="connsiteY0" fmla="*/ 1856881 h 2140128"/>
                <a:gd name="connsiteX1" fmla="*/ 1156467 w 4609455"/>
                <a:gd name="connsiteY1" fmla="*/ 2135874 h 2140128"/>
                <a:gd name="connsiteX2" fmla="*/ 2227816 w 4609455"/>
                <a:gd name="connsiteY2" fmla="*/ 1460310 h 2140128"/>
                <a:gd name="connsiteX3" fmla="*/ 3217279 w 4609455"/>
                <a:gd name="connsiteY3" fmla="*/ 1187355 h 2140128"/>
                <a:gd name="connsiteX4" fmla="*/ 3326461 w 4609455"/>
                <a:gd name="connsiteY4" fmla="*/ 1781033 h 2140128"/>
                <a:gd name="connsiteX5" fmla="*/ 4609351 w 4609455"/>
                <a:gd name="connsiteY5" fmla="*/ 1514901 h 2140128"/>
                <a:gd name="connsiteX6" fmla="*/ 3401524 w 4609455"/>
                <a:gd name="connsiteY6" fmla="*/ 675564 h 2140128"/>
                <a:gd name="connsiteX7" fmla="*/ 3967906 w 4609455"/>
                <a:gd name="connsiteY7" fmla="*/ 0 h 2140128"/>
                <a:gd name="connsiteX0" fmla="*/ 0 w 4609455"/>
                <a:gd name="connsiteY0" fmla="*/ 1856881 h 2189880"/>
                <a:gd name="connsiteX1" fmla="*/ 1375512 w 4609455"/>
                <a:gd name="connsiteY1" fmla="*/ 2185887 h 2189880"/>
                <a:gd name="connsiteX2" fmla="*/ 2227816 w 4609455"/>
                <a:gd name="connsiteY2" fmla="*/ 1460310 h 2189880"/>
                <a:gd name="connsiteX3" fmla="*/ 3217279 w 4609455"/>
                <a:gd name="connsiteY3" fmla="*/ 1187355 h 2189880"/>
                <a:gd name="connsiteX4" fmla="*/ 3326461 w 4609455"/>
                <a:gd name="connsiteY4" fmla="*/ 1781033 h 2189880"/>
                <a:gd name="connsiteX5" fmla="*/ 4609351 w 4609455"/>
                <a:gd name="connsiteY5" fmla="*/ 1514901 h 2189880"/>
                <a:gd name="connsiteX6" fmla="*/ 3401524 w 4609455"/>
                <a:gd name="connsiteY6" fmla="*/ 675564 h 2189880"/>
                <a:gd name="connsiteX7" fmla="*/ 3967906 w 4609455"/>
                <a:gd name="connsiteY7" fmla="*/ 0 h 2189880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91544"/>
                <a:gd name="connsiteX1" fmla="*/ 1375512 w 4609455"/>
                <a:gd name="connsiteY1" fmla="*/ 2185887 h 2191544"/>
                <a:gd name="connsiteX2" fmla="*/ 2523050 w 4609455"/>
                <a:gd name="connsiteY2" fmla="*/ 2089038 h 2191544"/>
                <a:gd name="connsiteX3" fmla="*/ 3169660 w 4609455"/>
                <a:gd name="connsiteY3" fmla="*/ 2180459 h 2191544"/>
                <a:gd name="connsiteX4" fmla="*/ 3326461 w 4609455"/>
                <a:gd name="connsiteY4" fmla="*/ 1781033 h 2191544"/>
                <a:gd name="connsiteX5" fmla="*/ 4609351 w 4609455"/>
                <a:gd name="connsiteY5" fmla="*/ 1514901 h 2191544"/>
                <a:gd name="connsiteX6" fmla="*/ 3401524 w 4609455"/>
                <a:gd name="connsiteY6" fmla="*/ 675564 h 2191544"/>
                <a:gd name="connsiteX7" fmla="*/ 3967906 w 4609455"/>
                <a:gd name="connsiteY7" fmla="*/ 0 h 2191544"/>
                <a:gd name="connsiteX0" fmla="*/ 0 w 4610846"/>
                <a:gd name="connsiteY0" fmla="*/ 1856881 h 2233828"/>
                <a:gd name="connsiteX1" fmla="*/ 1375512 w 4610846"/>
                <a:gd name="connsiteY1" fmla="*/ 2185887 h 2233828"/>
                <a:gd name="connsiteX2" fmla="*/ 2523050 w 4610846"/>
                <a:gd name="connsiteY2" fmla="*/ 2089038 h 2233828"/>
                <a:gd name="connsiteX3" fmla="*/ 3169660 w 4610846"/>
                <a:gd name="connsiteY3" fmla="*/ 2180459 h 2233828"/>
                <a:gd name="connsiteX4" fmla="*/ 3640743 w 4610846"/>
                <a:gd name="connsiteY4" fmla="*/ 2181132 h 2233828"/>
                <a:gd name="connsiteX5" fmla="*/ 4609351 w 4610846"/>
                <a:gd name="connsiteY5" fmla="*/ 1514901 h 2233828"/>
                <a:gd name="connsiteX6" fmla="*/ 3401524 w 4610846"/>
                <a:gd name="connsiteY6" fmla="*/ 675564 h 2233828"/>
                <a:gd name="connsiteX7" fmla="*/ 3967906 w 4610846"/>
                <a:gd name="connsiteY7" fmla="*/ 0 h 2233828"/>
                <a:gd name="connsiteX0" fmla="*/ 0 w 4610960"/>
                <a:gd name="connsiteY0" fmla="*/ 1856881 h 2265519"/>
                <a:gd name="connsiteX1" fmla="*/ 1375512 w 4610960"/>
                <a:gd name="connsiteY1" fmla="*/ 2185887 h 2265519"/>
                <a:gd name="connsiteX2" fmla="*/ 2523050 w 4610960"/>
                <a:gd name="connsiteY2" fmla="*/ 2089038 h 2265519"/>
                <a:gd name="connsiteX3" fmla="*/ 3169660 w 4610960"/>
                <a:gd name="connsiteY3" fmla="*/ 2180459 h 2265519"/>
                <a:gd name="connsiteX4" fmla="*/ 3640743 w 4610960"/>
                <a:gd name="connsiteY4" fmla="*/ 2181132 h 2265519"/>
                <a:gd name="connsiteX5" fmla="*/ 4609351 w 4610960"/>
                <a:gd name="connsiteY5" fmla="*/ 1514901 h 2265519"/>
                <a:gd name="connsiteX6" fmla="*/ 3401524 w 4610960"/>
                <a:gd name="connsiteY6" fmla="*/ 675564 h 2265519"/>
                <a:gd name="connsiteX7" fmla="*/ 3967906 w 4610960"/>
                <a:gd name="connsiteY7" fmla="*/ 0 h 2265519"/>
                <a:gd name="connsiteX0" fmla="*/ 0 w 4610960"/>
                <a:gd name="connsiteY0" fmla="*/ 1181317 h 1589955"/>
                <a:gd name="connsiteX1" fmla="*/ 1375512 w 4610960"/>
                <a:gd name="connsiteY1" fmla="*/ 1510323 h 1589955"/>
                <a:gd name="connsiteX2" fmla="*/ 2523050 w 4610960"/>
                <a:gd name="connsiteY2" fmla="*/ 1413474 h 1589955"/>
                <a:gd name="connsiteX3" fmla="*/ 3169660 w 4610960"/>
                <a:gd name="connsiteY3" fmla="*/ 1504895 h 1589955"/>
                <a:gd name="connsiteX4" fmla="*/ 3640743 w 4610960"/>
                <a:gd name="connsiteY4" fmla="*/ 1505568 h 1589955"/>
                <a:gd name="connsiteX5" fmla="*/ 4609351 w 4610960"/>
                <a:gd name="connsiteY5" fmla="*/ 839337 h 1589955"/>
                <a:gd name="connsiteX6" fmla="*/ 3401524 w 4610960"/>
                <a:gd name="connsiteY6" fmla="*/ 0 h 1589955"/>
                <a:gd name="connsiteX0" fmla="*/ 0 w 4610960"/>
                <a:gd name="connsiteY0" fmla="*/ 341980 h 750618"/>
                <a:gd name="connsiteX1" fmla="*/ 1375512 w 4610960"/>
                <a:gd name="connsiteY1" fmla="*/ 670986 h 750618"/>
                <a:gd name="connsiteX2" fmla="*/ 2523050 w 4610960"/>
                <a:gd name="connsiteY2" fmla="*/ 574137 h 750618"/>
                <a:gd name="connsiteX3" fmla="*/ 3169660 w 4610960"/>
                <a:gd name="connsiteY3" fmla="*/ 665558 h 750618"/>
                <a:gd name="connsiteX4" fmla="*/ 3640743 w 4610960"/>
                <a:gd name="connsiteY4" fmla="*/ 666231 h 750618"/>
                <a:gd name="connsiteX5" fmla="*/ 4609351 w 4610960"/>
                <a:gd name="connsiteY5" fmla="*/ 0 h 750618"/>
                <a:gd name="connsiteX0" fmla="*/ 0 w 3640743"/>
                <a:gd name="connsiteY0" fmla="*/ 118825 h 527463"/>
                <a:gd name="connsiteX1" fmla="*/ 1375512 w 3640743"/>
                <a:gd name="connsiteY1" fmla="*/ 447831 h 527463"/>
                <a:gd name="connsiteX2" fmla="*/ 2523050 w 3640743"/>
                <a:gd name="connsiteY2" fmla="*/ 350982 h 527463"/>
                <a:gd name="connsiteX3" fmla="*/ 3169660 w 3640743"/>
                <a:gd name="connsiteY3" fmla="*/ 442403 h 527463"/>
                <a:gd name="connsiteX4" fmla="*/ 3640743 w 3640743"/>
                <a:gd name="connsiteY4" fmla="*/ 443076 h 527463"/>
                <a:gd name="connsiteX0" fmla="*/ 0 w 3602648"/>
                <a:gd name="connsiteY0" fmla="*/ 118825 h 538482"/>
                <a:gd name="connsiteX1" fmla="*/ 1375512 w 3602648"/>
                <a:gd name="connsiteY1" fmla="*/ 447831 h 538482"/>
                <a:gd name="connsiteX2" fmla="*/ 2523050 w 3602648"/>
                <a:gd name="connsiteY2" fmla="*/ 350982 h 538482"/>
                <a:gd name="connsiteX3" fmla="*/ 3169660 w 3602648"/>
                <a:gd name="connsiteY3" fmla="*/ 442403 h 538482"/>
                <a:gd name="connsiteX4" fmla="*/ 3602648 w 3602648"/>
                <a:gd name="connsiteY4" fmla="*/ 457365 h 538482"/>
                <a:gd name="connsiteX0" fmla="*/ 0 w 3602648"/>
                <a:gd name="connsiteY0" fmla="*/ 118825 h 519430"/>
                <a:gd name="connsiteX1" fmla="*/ 1375512 w 3602648"/>
                <a:gd name="connsiteY1" fmla="*/ 447831 h 519430"/>
                <a:gd name="connsiteX2" fmla="*/ 2523050 w 3602648"/>
                <a:gd name="connsiteY2" fmla="*/ 350982 h 519430"/>
                <a:gd name="connsiteX3" fmla="*/ 3169660 w 3602648"/>
                <a:gd name="connsiteY3" fmla="*/ 442403 h 519430"/>
                <a:gd name="connsiteX4" fmla="*/ 3602648 w 3602648"/>
                <a:gd name="connsiteY4" fmla="*/ 457365 h 51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2648" h="519430">
                  <a:moveTo>
                    <a:pt x="0" y="118825"/>
                  </a:moveTo>
                  <a:cubicBezTo>
                    <a:pt x="906066" y="-267699"/>
                    <a:pt x="955004" y="409138"/>
                    <a:pt x="1375512" y="447831"/>
                  </a:cubicBezTo>
                  <a:cubicBezTo>
                    <a:pt x="1758025" y="415548"/>
                    <a:pt x="2224025" y="351887"/>
                    <a:pt x="2523050" y="350982"/>
                  </a:cubicBezTo>
                  <a:cubicBezTo>
                    <a:pt x="2822075" y="350077"/>
                    <a:pt x="2989727" y="424673"/>
                    <a:pt x="3169660" y="442403"/>
                  </a:cubicBezTo>
                  <a:cubicBezTo>
                    <a:pt x="3349593" y="460133"/>
                    <a:pt x="3305559" y="596869"/>
                    <a:pt x="3602648" y="457365"/>
                  </a:cubicBezTo>
                </a:path>
              </a:pathLst>
            </a:custGeom>
            <a:ln w="12700"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4" name="Oval 4"/>
            <p:cNvSpPr/>
            <p:nvPr/>
          </p:nvSpPr>
          <p:spPr bwMode="auto">
            <a:xfrm>
              <a:off x="793987" y="5233600"/>
              <a:ext cx="173038" cy="17303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5" name="Freeform 2"/>
            <p:cNvSpPr/>
            <p:nvPr/>
          </p:nvSpPr>
          <p:spPr>
            <a:xfrm>
              <a:off x="-1006237" y="1472813"/>
              <a:ext cx="1108075" cy="3397250"/>
            </a:xfrm>
            <a:custGeom>
              <a:avLst/>
              <a:gdLst>
                <a:gd name="connsiteX0" fmla="*/ 0 w 4333269"/>
                <a:gd name="connsiteY0" fmla="*/ 1535373 h 2136244"/>
                <a:gd name="connsiteX1" fmla="*/ 880281 w 4333269"/>
                <a:gd name="connsiteY1" fmla="*/ 2135874 h 2136244"/>
                <a:gd name="connsiteX2" fmla="*/ 1951630 w 4333269"/>
                <a:gd name="connsiteY2" fmla="*/ 1460310 h 2136244"/>
                <a:gd name="connsiteX3" fmla="*/ 2941093 w 4333269"/>
                <a:gd name="connsiteY3" fmla="*/ 1187355 h 2136244"/>
                <a:gd name="connsiteX4" fmla="*/ 3050275 w 4333269"/>
                <a:gd name="connsiteY4" fmla="*/ 1781033 h 2136244"/>
                <a:gd name="connsiteX5" fmla="*/ 4333165 w 4333269"/>
                <a:gd name="connsiteY5" fmla="*/ 1514901 h 2136244"/>
                <a:gd name="connsiteX6" fmla="*/ 3125338 w 4333269"/>
                <a:gd name="connsiteY6" fmla="*/ 675564 h 2136244"/>
                <a:gd name="connsiteX7" fmla="*/ 3691720 w 4333269"/>
                <a:gd name="connsiteY7" fmla="*/ 0 h 2136244"/>
                <a:gd name="connsiteX0" fmla="*/ 0 w 4609455"/>
                <a:gd name="connsiteY0" fmla="*/ 1856881 h 2163332"/>
                <a:gd name="connsiteX1" fmla="*/ 1156467 w 4609455"/>
                <a:gd name="connsiteY1" fmla="*/ 2135874 h 2163332"/>
                <a:gd name="connsiteX2" fmla="*/ 2227816 w 4609455"/>
                <a:gd name="connsiteY2" fmla="*/ 1460310 h 2163332"/>
                <a:gd name="connsiteX3" fmla="*/ 3217279 w 4609455"/>
                <a:gd name="connsiteY3" fmla="*/ 1187355 h 2163332"/>
                <a:gd name="connsiteX4" fmla="*/ 3326461 w 4609455"/>
                <a:gd name="connsiteY4" fmla="*/ 1781033 h 2163332"/>
                <a:gd name="connsiteX5" fmla="*/ 4609351 w 4609455"/>
                <a:gd name="connsiteY5" fmla="*/ 1514901 h 2163332"/>
                <a:gd name="connsiteX6" fmla="*/ 3401524 w 4609455"/>
                <a:gd name="connsiteY6" fmla="*/ 675564 h 2163332"/>
                <a:gd name="connsiteX7" fmla="*/ 3967906 w 4609455"/>
                <a:gd name="connsiteY7" fmla="*/ 0 h 2163332"/>
                <a:gd name="connsiteX0" fmla="*/ 0 w 4609455"/>
                <a:gd name="connsiteY0" fmla="*/ 1856881 h 2140128"/>
                <a:gd name="connsiteX1" fmla="*/ 1156467 w 4609455"/>
                <a:gd name="connsiteY1" fmla="*/ 2135874 h 2140128"/>
                <a:gd name="connsiteX2" fmla="*/ 2227816 w 4609455"/>
                <a:gd name="connsiteY2" fmla="*/ 1460310 h 2140128"/>
                <a:gd name="connsiteX3" fmla="*/ 3217279 w 4609455"/>
                <a:gd name="connsiteY3" fmla="*/ 1187355 h 2140128"/>
                <a:gd name="connsiteX4" fmla="*/ 3326461 w 4609455"/>
                <a:gd name="connsiteY4" fmla="*/ 1781033 h 2140128"/>
                <a:gd name="connsiteX5" fmla="*/ 4609351 w 4609455"/>
                <a:gd name="connsiteY5" fmla="*/ 1514901 h 2140128"/>
                <a:gd name="connsiteX6" fmla="*/ 3401524 w 4609455"/>
                <a:gd name="connsiteY6" fmla="*/ 675564 h 2140128"/>
                <a:gd name="connsiteX7" fmla="*/ 3967906 w 4609455"/>
                <a:gd name="connsiteY7" fmla="*/ 0 h 2140128"/>
                <a:gd name="connsiteX0" fmla="*/ 0 w 4609455"/>
                <a:gd name="connsiteY0" fmla="*/ 1856881 h 2189880"/>
                <a:gd name="connsiteX1" fmla="*/ 1375512 w 4609455"/>
                <a:gd name="connsiteY1" fmla="*/ 2185887 h 2189880"/>
                <a:gd name="connsiteX2" fmla="*/ 2227816 w 4609455"/>
                <a:gd name="connsiteY2" fmla="*/ 1460310 h 2189880"/>
                <a:gd name="connsiteX3" fmla="*/ 3217279 w 4609455"/>
                <a:gd name="connsiteY3" fmla="*/ 1187355 h 2189880"/>
                <a:gd name="connsiteX4" fmla="*/ 3326461 w 4609455"/>
                <a:gd name="connsiteY4" fmla="*/ 1781033 h 2189880"/>
                <a:gd name="connsiteX5" fmla="*/ 4609351 w 4609455"/>
                <a:gd name="connsiteY5" fmla="*/ 1514901 h 2189880"/>
                <a:gd name="connsiteX6" fmla="*/ 3401524 w 4609455"/>
                <a:gd name="connsiteY6" fmla="*/ 675564 h 2189880"/>
                <a:gd name="connsiteX7" fmla="*/ 3967906 w 4609455"/>
                <a:gd name="connsiteY7" fmla="*/ 0 h 2189880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85887"/>
                <a:gd name="connsiteX1" fmla="*/ 1375512 w 4609455"/>
                <a:gd name="connsiteY1" fmla="*/ 2185887 h 2185887"/>
                <a:gd name="connsiteX2" fmla="*/ 2523050 w 4609455"/>
                <a:gd name="connsiteY2" fmla="*/ 2089038 h 2185887"/>
                <a:gd name="connsiteX3" fmla="*/ 3217279 w 4609455"/>
                <a:gd name="connsiteY3" fmla="*/ 1187355 h 2185887"/>
                <a:gd name="connsiteX4" fmla="*/ 3326461 w 4609455"/>
                <a:gd name="connsiteY4" fmla="*/ 1781033 h 2185887"/>
                <a:gd name="connsiteX5" fmla="*/ 4609351 w 4609455"/>
                <a:gd name="connsiteY5" fmla="*/ 1514901 h 2185887"/>
                <a:gd name="connsiteX6" fmla="*/ 3401524 w 4609455"/>
                <a:gd name="connsiteY6" fmla="*/ 675564 h 2185887"/>
                <a:gd name="connsiteX7" fmla="*/ 3967906 w 4609455"/>
                <a:gd name="connsiteY7" fmla="*/ 0 h 2185887"/>
                <a:gd name="connsiteX0" fmla="*/ 0 w 4609455"/>
                <a:gd name="connsiteY0" fmla="*/ 1856881 h 2191544"/>
                <a:gd name="connsiteX1" fmla="*/ 1375512 w 4609455"/>
                <a:gd name="connsiteY1" fmla="*/ 2185887 h 2191544"/>
                <a:gd name="connsiteX2" fmla="*/ 2523050 w 4609455"/>
                <a:gd name="connsiteY2" fmla="*/ 2089038 h 2191544"/>
                <a:gd name="connsiteX3" fmla="*/ 3169660 w 4609455"/>
                <a:gd name="connsiteY3" fmla="*/ 2180459 h 2191544"/>
                <a:gd name="connsiteX4" fmla="*/ 3326461 w 4609455"/>
                <a:gd name="connsiteY4" fmla="*/ 1781033 h 2191544"/>
                <a:gd name="connsiteX5" fmla="*/ 4609351 w 4609455"/>
                <a:gd name="connsiteY5" fmla="*/ 1514901 h 2191544"/>
                <a:gd name="connsiteX6" fmla="*/ 3401524 w 4609455"/>
                <a:gd name="connsiteY6" fmla="*/ 675564 h 2191544"/>
                <a:gd name="connsiteX7" fmla="*/ 3967906 w 4609455"/>
                <a:gd name="connsiteY7" fmla="*/ 0 h 2191544"/>
                <a:gd name="connsiteX0" fmla="*/ 0 w 4610846"/>
                <a:gd name="connsiteY0" fmla="*/ 1856881 h 2233828"/>
                <a:gd name="connsiteX1" fmla="*/ 1375512 w 4610846"/>
                <a:gd name="connsiteY1" fmla="*/ 2185887 h 2233828"/>
                <a:gd name="connsiteX2" fmla="*/ 2523050 w 4610846"/>
                <a:gd name="connsiteY2" fmla="*/ 2089038 h 2233828"/>
                <a:gd name="connsiteX3" fmla="*/ 3169660 w 4610846"/>
                <a:gd name="connsiteY3" fmla="*/ 2180459 h 2233828"/>
                <a:gd name="connsiteX4" fmla="*/ 3640743 w 4610846"/>
                <a:gd name="connsiteY4" fmla="*/ 2181132 h 2233828"/>
                <a:gd name="connsiteX5" fmla="*/ 4609351 w 4610846"/>
                <a:gd name="connsiteY5" fmla="*/ 1514901 h 2233828"/>
                <a:gd name="connsiteX6" fmla="*/ 3401524 w 4610846"/>
                <a:gd name="connsiteY6" fmla="*/ 675564 h 2233828"/>
                <a:gd name="connsiteX7" fmla="*/ 3967906 w 4610846"/>
                <a:gd name="connsiteY7" fmla="*/ 0 h 2233828"/>
                <a:gd name="connsiteX0" fmla="*/ 0 w 4610960"/>
                <a:gd name="connsiteY0" fmla="*/ 1856881 h 2265519"/>
                <a:gd name="connsiteX1" fmla="*/ 1375512 w 4610960"/>
                <a:gd name="connsiteY1" fmla="*/ 2185887 h 2265519"/>
                <a:gd name="connsiteX2" fmla="*/ 2523050 w 4610960"/>
                <a:gd name="connsiteY2" fmla="*/ 2089038 h 2265519"/>
                <a:gd name="connsiteX3" fmla="*/ 3169660 w 4610960"/>
                <a:gd name="connsiteY3" fmla="*/ 2180459 h 2265519"/>
                <a:gd name="connsiteX4" fmla="*/ 3640743 w 4610960"/>
                <a:gd name="connsiteY4" fmla="*/ 2181132 h 2265519"/>
                <a:gd name="connsiteX5" fmla="*/ 4609351 w 4610960"/>
                <a:gd name="connsiteY5" fmla="*/ 1514901 h 2265519"/>
                <a:gd name="connsiteX6" fmla="*/ 3401524 w 4610960"/>
                <a:gd name="connsiteY6" fmla="*/ 675564 h 2265519"/>
                <a:gd name="connsiteX7" fmla="*/ 3967906 w 4610960"/>
                <a:gd name="connsiteY7" fmla="*/ 0 h 2265519"/>
                <a:gd name="connsiteX0" fmla="*/ 0 w 4610960"/>
                <a:gd name="connsiteY0" fmla="*/ 1181317 h 1589955"/>
                <a:gd name="connsiteX1" fmla="*/ 1375512 w 4610960"/>
                <a:gd name="connsiteY1" fmla="*/ 1510323 h 1589955"/>
                <a:gd name="connsiteX2" fmla="*/ 2523050 w 4610960"/>
                <a:gd name="connsiteY2" fmla="*/ 1413474 h 1589955"/>
                <a:gd name="connsiteX3" fmla="*/ 3169660 w 4610960"/>
                <a:gd name="connsiteY3" fmla="*/ 1504895 h 1589955"/>
                <a:gd name="connsiteX4" fmla="*/ 3640743 w 4610960"/>
                <a:gd name="connsiteY4" fmla="*/ 1505568 h 1589955"/>
                <a:gd name="connsiteX5" fmla="*/ 4609351 w 4610960"/>
                <a:gd name="connsiteY5" fmla="*/ 839337 h 1589955"/>
                <a:gd name="connsiteX6" fmla="*/ 3401524 w 4610960"/>
                <a:gd name="connsiteY6" fmla="*/ 0 h 1589955"/>
                <a:gd name="connsiteX0" fmla="*/ 0 w 4610960"/>
                <a:gd name="connsiteY0" fmla="*/ 341980 h 750618"/>
                <a:gd name="connsiteX1" fmla="*/ 1375512 w 4610960"/>
                <a:gd name="connsiteY1" fmla="*/ 670986 h 750618"/>
                <a:gd name="connsiteX2" fmla="*/ 2523050 w 4610960"/>
                <a:gd name="connsiteY2" fmla="*/ 574137 h 750618"/>
                <a:gd name="connsiteX3" fmla="*/ 3169660 w 4610960"/>
                <a:gd name="connsiteY3" fmla="*/ 665558 h 750618"/>
                <a:gd name="connsiteX4" fmla="*/ 3640743 w 4610960"/>
                <a:gd name="connsiteY4" fmla="*/ 666231 h 750618"/>
                <a:gd name="connsiteX5" fmla="*/ 4609351 w 4610960"/>
                <a:gd name="connsiteY5" fmla="*/ 0 h 750618"/>
                <a:gd name="connsiteX0" fmla="*/ 0 w 3640743"/>
                <a:gd name="connsiteY0" fmla="*/ 118825 h 527463"/>
                <a:gd name="connsiteX1" fmla="*/ 1375512 w 3640743"/>
                <a:gd name="connsiteY1" fmla="*/ 447831 h 527463"/>
                <a:gd name="connsiteX2" fmla="*/ 2523050 w 3640743"/>
                <a:gd name="connsiteY2" fmla="*/ 350982 h 527463"/>
                <a:gd name="connsiteX3" fmla="*/ 3169660 w 3640743"/>
                <a:gd name="connsiteY3" fmla="*/ 442403 h 527463"/>
                <a:gd name="connsiteX4" fmla="*/ 3640743 w 3640743"/>
                <a:gd name="connsiteY4" fmla="*/ 443076 h 527463"/>
                <a:gd name="connsiteX0" fmla="*/ 0 w 3602648"/>
                <a:gd name="connsiteY0" fmla="*/ 118825 h 538482"/>
                <a:gd name="connsiteX1" fmla="*/ 1375512 w 3602648"/>
                <a:gd name="connsiteY1" fmla="*/ 447831 h 538482"/>
                <a:gd name="connsiteX2" fmla="*/ 2523050 w 3602648"/>
                <a:gd name="connsiteY2" fmla="*/ 350982 h 538482"/>
                <a:gd name="connsiteX3" fmla="*/ 3169660 w 3602648"/>
                <a:gd name="connsiteY3" fmla="*/ 442403 h 538482"/>
                <a:gd name="connsiteX4" fmla="*/ 3602648 w 3602648"/>
                <a:gd name="connsiteY4" fmla="*/ 457365 h 538482"/>
                <a:gd name="connsiteX0" fmla="*/ 0 w 3602648"/>
                <a:gd name="connsiteY0" fmla="*/ 118825 h 519430"/>
                <a:gd name="connsiteX1" fmla="*/ 1375512 w 3602648"/>
                <a:gd name="connsiteY1" fmla="*/ 447831 h 519430"/>
                <a:gd name="connsiteX2" fmla="*/ 2523050 w 3602648"/>
                <a:gd name="connsiteY2" fmla="*/ 350982 h 519430"/>
                <a:gd name="connsiteX3" fmla="*/ 3169660 w 3602648"/>
                <a:gd name="connsiteY3" fmla="*/ 442403 h 519430"/>
                <a:gd name="connsiteX4" fmla="*/ 3602648 w 3602648"/>
                <a:gd name="connsiteY4" fmla="*/ 457365 h 519430"/>
                <a:gd name="connsiteX0" fmla="*/ 0 w 3507411"/>
                <a:gd name="connsiteY0" fmla="*/ 185060 h 185566"/>
                <a:gd name="connsiteX1" fmla="*/ 1280275 w 3507411"/>
                <a:gd name="connsiteY1" fmla="*/ 113967 h 185566"/>
                <a:gd name="connsiteX2" fmla="*/ 2427813 w 3507411"/>
                <a:gd name="connsiteY2" fmla="*/ 17118 h 185566"/>
                <a:gd name="connsiteX3" fmla="*/ 3074423 w 3507411"/>
                <a:gd name="connsiteY3" fmla="*/ 108539 h 185566"/>
                <a:gd name="connsiteX4" fmla="*/ 3507411 w 3507411"/>
                <a:gd name="connsiteY4" fmla="*/ 123501 h 185566"/>
                <a:gd name="connsiteX0" fmla="*/ 0 w 3507411"/>
                <a:gd name="connsiteY0" fmla="*/ 1114924 h 1115430"/>
                <a:gd name="connsiteX1" fmla="*/ 527905 w 3507411"/>
                <a:gd name="connsiteY1" fmla="*/ 715 h 1115430"/>
                <a:gd name="connsiteX2" fmla="*/ 2427813 w 3507411"/>
                <a:gd name="connsiteY2" fmla="*/ 946982 h 1115430"/>
                <a:gd name="connsiteX3" fmla="*/ 3074423 w 3507411"/>
                <a:gd name="connsiteY3" fmla="*/ 1038403 h 1115430"/>
                <a:gd name="connsiteX4" fmla="*/ 3507411 w 3507411"/>
                <a:gd name="connsiteY4" fmla="*/ 1053365 h 1115430"/>
                <a:gd name="connsiteX0" fmla="*/ 0 w 3507411"/>
                <a:gd name="connsiteY0" fmla="*/ 1598883 h 1599389"/>
                <a:gd name="connsiteX1" fmla="*/ 527905 w 3507411"/>
                <a:gd name="connsiteY1" fmla="*/ 484674 h 1599389"/>
                <a:gd name="connsiteX2" fmla="*/ 649684 w 3507411"/>
                <a:gd name="connsiteY2" fmla="*/ 39956 h 1599389"/>
                <a:gd name="connsiteX3" fmla="*/ 2427813 w 3507411"/>
                <a:gd name="connsiteY3" fmla="*/ 1430941 h 1599389"/>
                <a:gd name="connsiteX4" fmla="*/ 3074423 w 3507411"/>
                <a:gd name="connsiteY4" fmla="*/ 1522362 h 1599389"/>
                <a:gd name="connsiteX5" fmla="*/ 3507411 w 3507411"/>
                <a:gd name="connsiteY5" fmla="*/ 1537324 h 1599389"/>
                <a:gd name="connsiteX0" fmla="*/ 0 w 3507411"/>
                <a:gd name="connsiteY0" fmla="*/ 2255834 h 2380235"/>
                <a:gd name="connsiteX1" fmla="*/ 527905 w 3507411"/>
                <a:gd name="connsiteY1" fmla="*/ 1141625 h 2380235"/>
                <a:gd name="connsiteX2" fmla="*/ 649684 w 3507411"/>
                <a:gd name="connsiteY2" fmla="*/ 696907 h 2380235"/>
                <a:gd name="connsiteX3" fmla="*/ 1304020 w 3507411"/>
                <a:gd name="connsiteY3" fmla="*/ 37385 h 2380235"/>
                <a:gd name="connsiteX4" fmla="*/ 3074423 w 3507411"/>
                <a:gd name="connsiteY4" fmla="*/ 2179313 h 2380235"/>
                <a:gd name="connsiteX5" fmla="*/ 3507411 w 3507411"/>
                <a:gd name="connsiteY5" fmla="*/ 2194275 h 2380235"/>
                <a:gd name="connsiteX0" fmla="*/ 0 w 3507411"/>
                <a:gd name="connsiteY0" fmla="*/ 2628636 h 2628636"/>
                <a:gd name="connsiteX1" fmla="*/ 527905 w 3507411"/>
                <a:gd name="connsiteY1" fmla="*/ 1514427 h 2628636"/>
                <a:gd name="connsiteX2" fmla="*/ 649684 w 3507411"/>
                <a:gd name="connsiteY2" fmla="*/ 1069709 h 2628636"/>
                <a:gd name="connsiteX3" fmla="*/ 1304020 w 3507411"/>
                <a:gd name="connsiteY3" fmla="*/ 410187 h 2628636"/>
                <a:gd name="connsiteX4" fmla="*/ 1369686 w 3507411"/>
                <a:gd name="connsiteY4" fmla="*/ 130088 h 2628636"/>
                <a:gd name="connsiteX5" fmla="*/ 3507411 w 3507411"/>
                <a:gd name="connsiteY5" fmla="*/ 2567077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628636 h 2628636"/>
                <a:gd name="connsiteX1" fmla="*/ 527905 w 1369686"/>
                <a:gd name="connsiteY1" fmla="*/ 1514427 h 2628636"/>
                <a:gd name="connsiteX2" fmla="*/ 649684 w 1369686"/>
                <a:gd name="connsiteY2" fmla="*/ 1069709 h 2628636"/>
                <a:gd name="connsiteX3" fmla="*/ 1304020 w 1369686"/>
                <a:gd name="connsiteY3" fmla="*/ 410187 h 2628636"/>
                <a:gd name="connsiteX4" fmla="*/ 1369686 w 1369686"/>
                <a:gd name="connsiteY4" fmla="*/ 130088 h 2628636"/>
                <a:gd name="connsiteX0" fmla="*/ 0 w 1369686"/>
                <a:gd name="connsiteY0" fmla="*/ 2498548 h 2498548"/>
                <a:gd name="connsiteX1" fmla="*/ 527905 w 1369686"/>
                <a:gd name="connsiteY1" fmla="*/ 1384339 h 2498548"/>
                <a:gd name="connsiteX2" fmla="*/ 649684 w 1369686"/>
                <a:gd name="connsiteY2" fmla="*/ 939621 h 2498548"/>
                <a:gd name="connsiteX3" fmla="*/ 1304020 w 1369686"/>
                <a:gd name="connsiteY3" fmla="*/ 280099 h 2498548"/>
                <a:gd name="connsiteX4" fmla="*/ 1369686 w 1369686"/>
                <a:gd name="connsiteY4" fmla="*/ 0 h 2498548"/>
                <a:gd name="connsiteX0" fmla="*/ 0 w 1313955"/>
                <a:gd name="connsiteY0" fmla="*/ 2548560 h 2548560"/>
                <a:gd name="connsiteX1" fmla="*/ 527905 w 1313955"/>
                <a:gd name="connsiteY1" fmla="*/ 1434351 h 2548560"/>
                <a:gd name="connsiteX2" fmla="*/ 649684 w 1313955"/>
                <a:gd name="connsiteY2" fmla="*/ 989633 h 2548560"/>
                <a:gd name="connsiteX3" fmla="*/ 1304020 w 1313955"/>
                <a:gd name="connsiteY3" fmla="*/ 330111 h 2548560"/>
                <a:gd name="connsiteX4" fmla="*/ 1093500 w 1313955"/>
                <a:gd name="connsiteY4" fmla="*/ 0 h 2548560"/>
                <a:gd name="connsiteX0" fmla="*/ 0 w 1114975"/>
                <a:gd name="connsiteY0" fmla="*/ 2548560 h 2548560"/>
                <a:gd name="connsiteX1" fmla="*/ 527905 w 1114975"/>
                <a:gd name="connsiteY1" fmla="*/ 1434351 h 2548560"/>
                <a:gd name="connsiteX2" fmla="*/ 649684 w 1114975"/>
                <a:gd name="connsiteY2" fmla="*/ 989633 h 2548560"/>
                <a:gd name="connsiteX3" fmla="*/ 1094500 w 1114975"/>
                <a:gd name="connsiteY3" fmla="*/ 351545 h 2548560"/>
                <a:gd name="connsiteX4" fmla="*/ 1093500 w 1114975"/>
                <a:gd name="connsiteY4" fmla="*/ 0 h 2548560"/>
                <a:gd name="connsiteX0" fmla="*/ 0 w 1108436"/>
                <a:gd name="connsiteY0" fmla="*/ 2548560 h 2548560"/>
                <a:gd name="connsiteX1" fmla="*/ 527905 w 1108436"/>
                <a:gd name="connsiteY1" fmla="*/ 1434351 h 2548560"/>
                <a:gd name="connsiteX2" fmla="*/ 754444 w 1108436"/>
                <a:gd name="connsiteY2" fmla="*/ 946765 h 2548560"/>
                <a:gd name="connsiteX3" fmla="*/ 1094500 w 1108436"/>
                <a:gd name="connsiteY3" fmla="*/ 351545 h 2548560"/>
                <a:gd name="connsiteX4" fmla="*/ 1093500 w 1108436"/>
                <a:gd name="connsiteY4" fmla="*/ 0 h 2548560"/>
                <a:gd name="connsiteX0" fmla="*/ 0 w 1108436"/>
                <a:gd name="connsiteY0" fmla="*/ 2548560 h 2548560"/>
                <a:gd name="connsiteX1" fmla="*/ 527905 w 1108436"/>
                <a:gd name="connsiteY1" fmla="*/ 1434351 h 2548560"/>
                <a:gd name="connsiteX2" fmla="*/ 754444 w 1108436"/>
                <a:gd name="connsiteY2" fmla="*/ 946765 h 2548560"/>
                <a:gd name="connsiteX3" fmla="*/ 1094500 w 1108436"/>
                <a:gd name="connsiteY3" fmla="*/ 351545 h 2548560"/>
                <a:gd name="connsiteX4" fmla="*/ 1093500 w 1108436"/>
                <a:gd name="connsiteY4" fmla="*/ 0 h 254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436" h="2548560">
                  <a:moveTo>
                    <a:pt x="0" y="2548560"/>
                  </a:moveTo>
                  <a:cubicBezTo>
                    <a:pt x="906066" y="2162036"/>
                    <a:pt x="402164" y="1701317"/>
                    <a:pt x="527905" y="1434351"/>
                  </a:cubicBezTo>
                  <a:cubicBezTo>
                    <a:pt x="653646" y="1167385"/>
                    <a:pt x="504459" y="1124851"/>
                    <a:pt x="754444" y="946765"/>
                  </a:cubicBezTo>
                  <a:cubicBezTo>
                    <a:pt x="1137762" y="668654"/>
                    <a:pt x="1037991" y="509339"/>
                    <a:pt x="1094500" y="351545"/>
                  </a:cubicBezTo>
                  <a:cubicBezTo>
                    <a:pt x="1151009" y="193751"/>
                    <a:pt x="1011978" y="162076"/>
                    <a:pt x="1093500" y="0"/>
                  </a:cubicBezTo>
                </a:path>
              </a:pathLst>
            </a:custGeom>
            <a:ln w="12700"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66" name="Oval 4"/>
            <p:cNvSpPr/>
            <p:nvPr/>
          </p:nvSpPr>
          <p:spPr bwMode="auto">
            <a:xfrm>
              <a:off x="-549037" y="3269863"/>
              <a:ext cx="173038" cy="17303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7" name="Oval 4"/>
            <p:cNvSpPr/>
            <p:nvPr/>
          </p:nvSpPr>
          <p:spPr bwMode="auto">
            <a:xfrm>
              <a:off x="-1091962" y="4785925"/>
              <a:ext cx="173038" cy="17303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" name="TextBox 238"/>
            <p:cNvSpPr txBox="1">
              <a:spLocks noChangeArrowheads="1"/>
            </p:cNvSpPr>
            <p:nvPr/>
          </p:nvSpPr>
          <p:spPr bwMode="auto">
            <a:xfrm>
              <a:off x="-449024" y="3201600"/>
              <a:ext cx="10048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400" b="1" dirty="0">
                  <a:solidFill>
                    <a:srgbClr val="ADB9CA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Тобольск</a:t>
              </a:r>
            </a:p>
          </p:txBody>
        </p:sp>
      </p:grp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5152850" y="2211035"/>
            <a:ext cx="58785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13334" name="Content Placeholder 2"/>
          <p:cNvSpPr txBox="1">
            <a:spLocks/>
          </p:cNvSpPr>
          <p:nvPr/>
        </p:nvSpPr>
        <p:spPr bwMode="auto">
          <a:xfrm>
            <a:off x="5152850" y="1393031"/>
            <a:ext cx="5451475" cy="3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6611" y="1874261"/>
            <a:ext cx="6810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Апробация демонстрационного экзамена по стандартам Ворлдскиллс Россия в Тюменской области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5754" y="5355522"/>
            <a:ext cx="44617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Пиджакова Анна Владимировна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методист ГАПОУ ТО «Тюменский техникум строительной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индустрии и городского хозяйства», координатор Союза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«Молодые профессионалы» по проведению демонстрационного </a:t>
            </a:r>
          </a:p>
          <a:p>
            <a:r>
              <a:rPr lang="ru-RU" sz="1200" dirty="0">
                <a:solidFill>
                  <a:srgbClr val="002060"/>
                </a:solidFill>
              </a:rPr>
              <a:t>э</a:t>
            </a:r>
            <a:r>
              <a:rPr lang="ru-RU" sz="1200" dirty="0" smtClean="0">
                <a:solidFill>
                  <a:srgbClr val="002060"/>
                </a:solidFill>
              </a:rPr>
              <a:t>кзамена в Тюменской области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2309" y="361244"/>
            <a:ext cx="9674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ГАПОУ ТО «Тюменский техникум строительной индустрии и городского хозяйства»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9527" y="40550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http://worldskills.ru/chempionaty/demonstracionnyy-yekzamen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309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</TotalTime>
  <Words>1030</Words>
  <Application>Microsoft Office PowerPoint</Application>
  <PresentationFormat>Широкоэкранный</PresentationFormat>
  <Paragraphs>154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MS PGothic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Доп-2</dc:creator>
  <cp:lastModifiedBy>Пользователь Windows</cp:lastModifiedBy>
  <cp:revision>107</cp:revision>
  <cp:lastPrinted>2017-03-13T10:06:57Z</cp:lastPrinted>
  <dcterms:created xsi:type="dcterms:W3CDTF">2017-02-15T14:14:00Z</dcterms:created>
  <dcterms:modified xsi:type="dcterms:W3CDTF">2017-08-28T09:47:12Z</dcterms:modified>
</cp:coreProperties>
</file>